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37e1ae87a4b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1cac6f95048ef"/>
  </p:sldMasterIdLst>
  <p:sldIdLst>
    <p:sldId xmlns:r="http://schemas.openxmlformats.org/officeDocument/2006/relationships" id="256" r:id="R2e9bb68e40424a67"/>
    <p:sldId xmlns:r="http://schemas.openxmlformats.org/officeDocument/2006/relationships" id="257" r:id="R6124121aa23c4483"/>
    <p:sldId xmlns:r="http://schemas.openxmlformats.org/officeDocument/2006/relationships" id="258" r:id="Rb6041086d4d54f42"/>
    <p:sldId xmlns:r="http://schemas.openxmlformats.org/officeDocument/2006/relationships" id="259" r:id="R65989a0870074e27"/>
    <p:sldId xmlns:r="http://schemas.openxmlformats.org/officeDocument/2006/relationships" id="260" r:id="R68235dd80db74def"/>
    <p:sldId xmlns:r="http://schemas.openxmlformats.org/officeDocument/2006/relationships" id="261" r:id="Refb5ca95d6b8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1cac6f95048ef" /><Relationship Type="http://schemas.openxmlformats.org/officeDocument/2006/relationships/slide" Target="/ppt/slides/slide1.xml" Id="R2e9bb68e40424a67" /><Relationship Type="http://schemas.openxmlformats.org/officeDocument/2006/relationships/slide" Target="/ppt/slides/slide2.xml" Id="R6124121aa23c4483" /><Relationship Type="http://schemas.openxmlformats.org/officeDocument/2006/relationships/slide" Target="/ppt/slides/slide3.xml" Id="Rb6041086d4d54f42" /><Relationship Type="http://schemas.openxmlformats.org/officeDocument/2006/relationships/slide" Target="/ppt/slides/slide4.xml" Id="R65989a0870074e27" /><Relationship Type="http://schemas.openxmlformats.org/officeDocument/2006/relationships/slide" Target="/ppt/slides/slide5.xml" Id="R68235dd80db74def" /><Relationship Type="http://schemas.openxmlformats.org/officeDocument/2006/relationships/slide" Target="/ppt/slides/slide6.xml" Id="Refb5ca95d6b8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d1d122de7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de31ef2834557" /><Relationship Type="http://schemas.openxmlformats.org/officeDocument/2006/relationships/theme" Target="/ppt/slideMasters/theme/theme1.xml" Id="R3bea3ea00b37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1de31ef283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2bba029c8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81ec96f7e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ae00caed8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b717bf299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ff1d9ad35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73626196942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980 104 079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