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df3c62881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8b60e0ed84831"/>
  </p:sldMasterIdLst>
  <p:sldIdLst>
    <p:sldId xmlns:r="http://schemas.openxmlformats.org/officeDocument/2006/relationships" id="256" r:id="R9f1bea36532b4f43"/>
    <p:sldId xmlns:r="http://schemas.openxmlformats.org/officeDocument/2006/relationships" id="257" r:id="R585a38c0feff4d7b"/>
    <p:sldId xmlns:r="http://schemas.openxmlformats.org/officeDocument/2006/relationships" id="258" r:id="R0ca3bb1f82ca40fb"/>
    <p:sldId xmlns:r="http://schemas.openxmlformats.org/officeDocument/2006/relationships" id="259" r:id="Rdc59fe4f34e64e14"/>
    <p:sldId xmlns:r="http://schemas.openxmlformats.org/officeDocument/2006/relationships" id="260" r:id="Rffd471e00f184127"/>
    <p:sldId xmlns:r="http://schemas.openxmlformats.org/officeDocument/2006/relationships" id="261" r:id="R445457777795408b"/>
    <p:sldId xmlns:r="http://schemas.openxmlformats.org/officeDocument/2006/relationships" id="262" r:id="R72290654e25f4e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8b60e0ed84831" /><Relationship Type="http://schemas.openxmlformats.org/officeDocument/2006/relationships/slide" Target="/ppt/slides/slide1.xml" Id="R9f1bea36532b4f43" /><Relationship Type="http://schemas.openxmlformats.org/officeDocument/2006/relationships/slide" Target="/ppt/slides/slide2.xml" Id="R585a38c0feff4d7b" /><Relationship Type="http://schemas.openxmlformats.org/officeDocument/2006/relationships/slide" Target="/ppt/slides/slide3.xml" Id="R0ca3bb1f82ca40fb" /><Relationship Type="http://schemas.openxmlformats.org/officeDocument/2006/relationships/slide" Target="/ppt/slides/slide4.xml" Id="Rdc59fe4f34e64e14" /><Relationship Type="http://schemas.openxmlformats.org/officeDocument/2006/relationships/slide" Target="/ppt/slides/slide5.xml" Id="Rffd471e00f184127" /><Relationship Type="http://schemas.openxmlformats.org/officeDocument/2006/relationships/slide" Target="/ppt/slides/slide6.xml" Id="R445457777795408b" /><Relationship Type="http://schemas.openxmlformats.org/officeDocument/2006/relationships/slide" Target="/ppt/slides/slide7.xml" Id="R72290654e25f4e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7a739452641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0245829f54b1b" /><Relationship Type="http://schemas.openxmlformats.org/officeDocument/2006/relationships/theme" Target="/ppt/slideMasters/theme/theme1.xml" Id="R642a9fa298af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90245829f54b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cec9c66a547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75cfcaaff42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b87680a53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e43f821f8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534b7cfe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15e24a8bd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772bc51414a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−488 833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40 928 971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 Adelers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980 093 468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GROUP AS</a:t>
            </a:r>
          </a:p>
        </p:txBody>
      </p:sp>
    </p:spTree>
  </p:cSld>
  <p:clrMapOvr>
    <a:masterClrMapping xmlns:a="http://schemas.openxmlformats.org/drawingml/2006/main"/>
  </p:clrMapOvr>
</p:sld>
</file>