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a41aa12985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f5c3288654faa"/>
  </p:sldMasterIdLst>
  <p:sldIdLst>
    <p:sldId xmlns:r="http://schemas.openxmlformats.org/officeDocument/2006/relationships" id="256" r:id="Rdce759581070482f"/>
    <p:sldId xmlns:r="http://schemas.openxmlformats.org/officeDocument/2006/relationships" id="257" r:id="R7794bba0426a4965"/>
    <p:sldId xmlns:r="http://schemas.openxmlformats.org/officeDocument/2006/relationships" id="258" r:id="Rc0758e6924554b03"/>
    <p:sldId xmlns:r="http://schemas.openxmlformats.org/officeDocument/2006/relationships" id="259" r:id="Ra838460f8ac344aa"/>
    <p:sldId xmlns:r="http://schemas.openxmlformats.org/officeDocument/2006/relationships" id="260" r:id="Rb0fb3d5e33dd45f0"/>
    <p:sldId xmlns:r="http://schemas.openxmlformats.org/officeDocument/2006/relationships" id="261" r:id="R6d6cf73332e54248"/>
    <p:sldId xmlns:r="http://schemas.openxmlformats.org/officeDocument/2006/relationships" id="262" r:id="Ree99200744bf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f5c3288654faa" /><Relationship Type="http://schemas.openxmlformats.org/officeDocument/2006/relationships/slide" Target="/ppt/slides/slide1.xml" Id="Rdce759581070482f" /><Relationship Type="http://schemas.openxmlformats.org/officeDocument/2006/relationships/slide" Target="/ppt/slides/slide2.xml" Id="R7794bba0426a4965" /><Relationship Type="http://schemas.openxmlformats.org/officeDocument/2006/relationships/slide" Target="/ppt/slides/slide3.xml" Id="Rc0758e6924554b03" /><Relationship Type="http://schemas.openxmlformats.org/officeDocument/2006/relationships/slide" Target="/ppt/slides/slide4.xml" Id="Ra838460f8ac344aa" /><Relationship Type="http://schemas.openxmlformats.org/officeDocument/2006/relationships/slide" Target="/ppt/slides/slide5.xml" Id="Rb0fb3d5e33dd45f0" /><Relationship Type="http://schemas.openxmlformats.org/officeDocument/2006/relationships/slide" Target="/ppt/slides/slide6.xml" Id="R6d6cf73332e54248" /><Relationship Type="http://schemas.openxmlformats.org/officeDocument/2006/relationships/slide" Target="/ppt/slides/slide7.xml" Id="Ree99200744bf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855121c49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c9dca4bc14a65" /><Relationship Type="http://schemas.openxmlformats.org/officeDocument/2006/relationships/theme" Target="/ppt/slideMasters/theme/theme1.xml" Id="Rb2dd069f5b08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c9dca4bc1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08b5252f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c9b5ce191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fb36994dd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676b2f41e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d46ba7364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4d7d92d92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cee60f34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SANDNES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ROALSØ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