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a1be10333646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b7d2ae73c4409f"/>
  </p:sldMasterIdLst>
  <p:sldIdLst>
    <p:sldId xmlns:r="http://schemas.openxmlformats.org/officeDocument/2006/relationships" id="256" r:id="Rb2572f5c3aa14fcb"/>
    <p:sldId xmlns:r="http://schemas.openxmlformats.org/officeDocument/2006/relationships" id="257" r:id="R4b43ec8d8ec340f0"/>
    <p:sldId xmlns:r="http://schemas.openxmlformats.org/officeDocument/2006/relationships" id="258" r:id="Ra6ab00b3c9c24098"/>
    <p:sldId xmlns:r="http://schemas.openxmlformats.org/officeDocument/2006/relationships" id="259" r:id="Rc4b9afcbb4744021"/>
    <p:sldId xmlns:r="http://schemas.openxmlformats.org/officeDocument/2006/relationships" id="260" r:id="R88fd8fe2e0d84d7f"/>
    <p:sldId xmlns:r="http://schemas.openxmlformats.org/officeDocument/2006/relationships" id="261" r:id="Rd9975007026445a9"/>
    <p:sldId xmlns:r="http://schemas.openxmlformats.org/officeDocument/2006/relationships" id="262" r:id="Rde66fd4bdaff4b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b7d2ae73c4409f" /><Relationship Type="http://schemas.openxmlformats.org/officeDocument/2006/relationships/slide" Target="/ppt/slides/slide1.xml" Id="Rb2572f5c3aa14fcb" /><Relationship Type="http://schemas.openxmlformats.org/officeDocument/2006/relationships/slide" Target="/ppt/slides/slide2.xml" Id="R4b43ec8d8ec340f0" /><Relationship Type="http://schemas.openxmlformats.org/officeDocument/2006/relationships/slide" Target="/ppt/slides/slide3.xml" Id="Ra6ab00b3c9c24098" /><Relationship Type="http://schemas.openxmlformats.org/officeDocument/2006/relationships/slide" Target="/ppt/slides/slide4.xml" Id="Rc4b9afcbb4744021" /><Relationship Type="http://schemas.openxmlformats.org/officeDocument/2006/relationships/slide" Target="/ppt/slides/slide5.xml" Id="R88fd8fe2e0d84d7f" /><Relationship Type="http://schemas.openxmlformats.org/officeDocument/2006/relationships/slide" Target="/ppt/slides/slide6.xml" Id="Rd9975007026445a9" /><Relationship Type="http://schemas.openxmlformats.org/officeDocument/2006/relationships/slide" Target="/ppt/slides/slide7.xml" Id="Rde66fd4bdaff4b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66576c4f14b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485a588604e67" /><Relationship Type="http://schemas.openxmlformats.org/officeDocument/2006/relationships/theme" Target="/ppt/slideMasters/theme/theme1.xml" Id="R5bdc19d809a045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6485a58860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3d059b42c4c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c5e876b92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23bfc8d8f4b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ff4ed79ba4b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48f63958d4d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2e2573a4543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b3761327349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CAIANO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CAIANO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−1 596 111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561 711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186 905 664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332 821 131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CAIANO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90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post@caiano.no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980 049 280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CAIANO INVEST AS</a:t>
            </a:r>
          </a:p>
        </p:txBody>
      </p:sp>
    </p:spTree>
  </p:cSld>
  <p:clrMapOvr>
    <a:masterClrMapping xmlns:a="http://schemas.openxmlformats.org/drawingml/2006/main"/>
  </p:clrMapOvr>
</p:sld>
</file>