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c2fd87fe3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bbac69b6e4d6b"/>
  </p:sldMasterIdLst>
  <p:sldIdLst>
    <p:sldId xmlns:r="http://schemas.openxmlformats.org/officeDocument/2006/relationships" id="256" r:id="R95cd14a6fcb54191"/>
    <p:sldId xmlns:r="http://schemas.openxmlformats.org/officeDocument/2006/relationships" id="257" r:id="R361277c5f5b544a7"/>
    <p:sldId xmlns:r="http://schemas.openxmlformats.org/officeDocument/2006/relationships" id="258" r:id="R40f06a6488ab449c"/>
    <p:sldId xmlns:r="http://schemas.openxmlformats.org/officeDocument/2006/relationships" id="259" r:id="R1c6f8dba64bd4ef8"/>
    <p:sldId xmlns:r="http://schemas.openxmlformats.org/officeDocument/2006/relationships" id="260" r:id="Ra7aef167cbca4642"/>
    <p:sldId xmlns:r="http://schemas.openxmlformats.org/officeDocument/2006/relationships" id="261" r:id="R7c853f0642f04d40"/>
    <p:sldId xmlns:r="http://schemas.openxmlformats.org/officeDocument/2006/relationships" id="262" r:id="R7093e821ee6f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bbac69b6e4d6b" /><Relationship Type="http://schemas.openxmlformats.org/officeDocument/2006/relationships/slide" Target="/ppt/slides/slide1.xml" Id="R95cd14a6fcb54191" /><Relationship Type="http://schemas.openxmlformats.org/officeDocument/2006/relationships/slide" Target="/ppt/slides/slide2.xml" Id="R361277c5f5b544a7" /><Relationship Type="http://schemas.openxmlformats.org/officeDocument/2006/relationships/slide" Target="/ppt/slides/slide3.xml" Id="R40f06a6488ab449c" /><Relationship Type="http://schemas.openxmlformats.org/officeDocument/2006/relationships/slide" Target="/ppt/slides/slide4.xml" Id="R1c6f8dba64bd4ef8" /><Relationship Type="http://schemas.openxmlformats.org/officeDocument/2006/relationships/slide" Target="/ppt/slides/slide5.xml" Id="Ra7aef167cbca4642" /><Relationship Type="http://schemas.openxmlformats.org/officeDocument/2006/relationships/slide" Target="/ppt/slides/slide6.xml" Id="R7c853f0642f04d40" /><Relationship Type="http://schemas.openxmlformats.org/officeDocument/2006/relationships/slide" Target="/ppt/slides/slide7.xml" Id="R7093e821ee6f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e9d01f1ec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1403778d46e9" /><Relationship Type="http://schemas.openxmlformats.org/officeDocument/2006/relationships/theme" Target="/ppt/slideMasters/theme/theme1.xml" Id="Ra230e4ffeb41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91403778d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ab3e24fd2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9a768b0fb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88005c39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edd8e978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c16c6eabd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6d31b2e2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23e501078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KAADA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RØNNAUG KAADA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