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bdbae32c6347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824bb4c9f34f37"/>
  </p:sldMasterIdLst>
  <p:sldIdLst>
    <p:sldId xmlns:r="http://schemas.openxmlformats.org/officeDocument/2006/relationships" id="256" r:id="Rc0156bf120ca46c8"/>
    <p:sldId xmlns:r="http://schemas.openxmlformats.org/officeDocument/2006/relationships" id="257" r:id="R70ecb5d2ea9248a7"/>
    <p:sldId xmlns:r="http://schemas.openxmlformats.org/officeDocument/2006/relationships" id="258" r:id="R08ea6ba00a49487c"/>
    <p:sldId xmlns:r="http://schemas.openxmlformats.org/officeDocument/2006/relationships" id="259" r:id="Re7fbe3a78a954124"/>
    <p:sldId xmlns:r="http://schemas.openxmlformats.org/officeDocument/2006/relationships" id="260" r:id="Rfe281d97953d4ecc"/>
    <p:sldId xmlns:r="http://schemas.openxmlformats.org/officeDocument/2006/relationships" id="261" r:id="R15ff4c44a4a840bd"/>
    <p:sldId xmlns:r="http://schemas.openxmlformats.org/officeDocument/2006/relationships" id="262" r:id="R2c147fd2cb484c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824bb4c9f34f37" /><Relationship Type="http://schemas.openxmlformats.org/officeDocument/2006/relationships/slide" Target="/ppt/slides/slide1.xml" Id="Rc0156bf120ca46c8" /><Relationship Type="http://schemas.openxmlformats.org/officeDocument/2006/relationships/slide" Target="/ppt/slides/slide2.xml" Id="R70ecb5d2ea9248a7" /><Relationship Type="http://schemas.openxmlformats.org/officeDocument/2006/relationships/slide" Target="/ppt/slides/slide3.xml" Id="R08ea6ba00a49487c" /><Relationship Type="http://schemas.openxmlformats.org/officeDocument/2006/relationships/slide" Target="/ppt/slides/slide4.xml" Id="Re7fbe3a78a954124" /><Relationship Type="http://schemas.openxmlformats.org/officeDocument/2006/relationships/slide" Target="/ppt/slides/slide5.xml" Id="Rfe281d97953d4ecc" /><Relationship Type="http://schemas.openxmlformats.org/officeDocument/2006/relationships/slide" Target="/ppt/slides/slide6.xml" Id="R15ff4c44a4a840bd" /><Relationship Type="http://schemas.openxmlformats.org/officeDocument/2006/relationships/slide" Target="/ppt/slides/slide7.xml" Id="R2c147fd2cb484c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0f1ac896094a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ce9ed939844e3" /><Relationship Type="http://schemas.openxmlformats.org/officeDocument/2006/relationships/theme" Target="/ppt/slideMasters/theme/theme1.xml" Id="R2c02489955ef48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4ce9ed939844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526864a34147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276461843b41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42a615432945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fedba3c75741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1e95398f146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4b64a8c35048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de920e929540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ERGA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ERGA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661 491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−133 752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−63 806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2 592 376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2 736 517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JEKRI FORVALTNING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JOF FORVALTNING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PORCELLINO FORVALTNING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ERGA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Strandkaien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51 03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980 024 695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ERGA INVEST AS</a:t>
            </a:r>
          </a:p>
        </p:txBody>
      </p:sp>
    </p:spTree>
  </p:cSld>
  <p:clrMapOvr>
    <a:masterClrMapping xmlns:a="http://schemas.openxmlformats.org/drawingml/2006/main"/>
  </p:clrMapOvr>
</p:sld>
</file>