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b9b806cea4c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f23d7b747948f2"/>
  </p:sldMasterIdLst>
  <p:sldIdLst>
    <p:sldId xmlns:r="http://schemas.openxmlformats.org/officeDocument/2006/relationships" id="256" r:id="Re69172a204034271"/>
    <p:sldId xmlns:r="http://schemas.openxmlformats.org/officeDocument/2006/relationships" id="257" r:id="R8b3594c9bb4c4889"/>
    <p:sldId xmlns:r="http://schemas.openxmlformats.org/officeDocument/2006/relationships" id="258" r:id="R6c8d271240304cef"/>
    <p:sldId xmlns:r="http://schemas.openxmlformats.org/officeDocument/2006/relationships" id="259" r:id="R3429f44172fe445f"/>
    <p:sldId xmlns:r="http://schemas.openxmlformats.org/officeDocument/2006/relationships" id="260" r:id="Rcb71569fbb544d7d"/>
    <p:sldId xmlns:r="http://schemas.openxmlformats.org/officeDocument/2006/relationships" id="261" r:id="R91504962e18a44a9"/>
    <p:sldId xmlns:r="http://schemas.openxmlformats.org/officeDocument/2006/relationships" id="262" r:id="R9db7e1e80b01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23d7b747948f2" /><Relationship Type="http://schemas.openxmlformats.org/officeDocument/2006/relationships/slide" Target="/ppt/slides/slide1.xml" Id="Re69172a204034271" /><Relationship Type="http://schemas.openxmlformats.org/officeDocument/2006/relationships/slide" Target="/ppt/slides/slide2.xml" Id="R8b3594c9bb4c4889" /><Relationship Type="http://schemas.openxmlformats.org/officeDocument/2006/relationships/slide" Target="/ppt/slides/slide3.xml" Id="R6c8d271240304cef" /><Relationship Type="http://schemas.openxmlformats.org/officeDocument/2006/relationships/slide" Target="/ppt/slides/slide4.xml" Id="R3429f44172fe445f" /><Relationship Type="http://schemas.openxmlformats.org/officeDocument/2006/relationships/slide" Target="/ppt/slides/slide5.xml" Id="Rcb71569fbb544d7d" /><Relationship Type="http://schemas.openxmlformats.org/officeDocument/2006/relationships/slide" Target="/ppt/slides/slide6.xml" Id="R91504962e18a44a9" /><Relationship Type="http://schemas.openxmlformats.org/officeDocument/2006/relationships/slide" Target="/ppt/slides/slide7.xml" Id="R9db7e1e80b01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f3667e0fc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a81249f3b4392" /><Relationship Type="http://schemas.openxmlformats.org/officeDocument/2006/relationships/theme" Target="/ppt/slideMasters/theme/theme1.xml" Id="Rd2eaba04411346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1a81249f3b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03f9914d247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b113b484c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39e0426db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5cad4b1a8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14a8a6e9c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6cddc127941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8fb15f6fe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−1 060 425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8 937 806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40 463 194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69 528 582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MORTEN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INGRID MARGRETHE  –  41,5 %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morten@borgstein.no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980 021 823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AS</a:t>
            </a:r>
          </a:p>
        </p:txBody>
      </p:sp>
    </p:spTree>
  </p:cSld>
  <p:clrMapOvr>
    <a:masterClrMapping xmlns:a="http://schemas.openxmlformats.org/drawingml/2006/main"/>
  </p:clrMapOvr>
</p:sld>
</file>