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bfd7cf255c4a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b06e65a0c540ee"/>
  </p:sldMasterIdLst>
  <p:sldIdLst>
    <p:sldId xmlns:r="http://schemas.openxmlformats.org/officeDocument/2006/relationships" id="256" r:id="R485cdf62800e4684"/>
    <p:sldId xmlns:r="http://schemas.openxmlformats.org/officeDocument/2006/relationships" id="257" r:id="R36503e7b2fb84aba"/>
    <p:sldId xmlns:r="http://schemas.openxmlformats.org/officeDocument/2006/relationships" id="258" r:id="R274ae130d2e24e7b"/>
    <p:sldId xmlns:r="http://schemas.openxmlformats.org/officeDocument/2006/relationships" id="259" r:id="Rb0d3b541ff1043d3"/>
    <p:sldId xmlns:r="http://schemas.openxmlformats.org/officeDocument/2006/relationships" id="260" r:id="Rd1502f5e83604962"/>
    <p:sldId xmlns:r="http://schemas.openxmlformats.org/officeDocument/2006/relationships" id="261" r:id="R920d471aab41426c"/>
    <p:sldId xmlns:r="http://schemas.openxmlformats.org/officeDocument/2006/relationships" id="262" r:id="R4a5815a5d5f54a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b06e65a0c540ee" /><Relationship Type="http://schemas.openxmlformats.org/officeDocument/2006/relationships/slide" Target="/ppt/slides/slide1.xml" Id="R485cdf62800e4684" /><Relationship Type="http://schemas.openxmlformats.org/officeDocument/2006/relationships/slide" Target="/ppt/slides/slide2.xml" Id="R36503e7b2fb84aba" /><Relationship Type="http://schemas.openxmlformats.org/officeDocument/2006/relationships/slide" Target="/ppt/slides/slide3.xml" Id="R274ae130d2e24e7b" /><Relationship Type="http://schemas.openxmlformats.org/officeDocument/2006/relationships/slide" Target="/ppt/slides/slide4.xml" Id="Rb0d3b541ff1043d3" /><Relationship Type="http://schemas.openxmlformats.org/officeDocument/2006/relationships/slide" Target="/ppt/slides/slide5.xml" Id="Rd1502f5e83604962" /><Relationship Type="http://schemas.openxmlformats.org/officeDocument/2006/relationships/slide" Target="/ppt/slides/slide6.xml" Id="R920d471aab41426c" /><Relationship Type="http://schemas.openxmlformats.org/officeDocument/2006/relationships/slide" Target="/ppt/slides/slide7.xml" Id="R4a5815a5d5f54a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4f4b517ae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410654cda4c46" /><Relationship Type="http://schemas.openxmlformats.org/officeDocument/2006/relationships/theme" Target="/ppt/slideMasters/theme/theme1.xml" Id="Re390ce83baa0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c410654cda4c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5ee8b9b20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a3e30fa14d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aec875fe47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06742c78f49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f0056f807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4bf473f174e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d7a97264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SØA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UTVIKLING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23 836 460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837 689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−3 113 244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78 931 440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979 996 616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SØA UTVIKLING AS</a:t>
            </a:r>
          </a:p>
        </p:txBody>
      </p:sp>
    </p:spTree>
  </p:cSld>
  <p:clrMapOvr>
    <a:masterClrMapping xmlns:a="http://schemas.openxmlformats.org/drawingml/2006/main"/>
  </p:clrMapOvr>
</p:sld>
</file>