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973db8ea9a42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8f2c43ac643e5"/>
  </p:sldMasterIdLst>
  <p:sldIdLst>
    <p:sldId xmlns:r="http://schemas.openxmlformats.org/officeDocument/2006/relationships" id="256" r:id="Rb87d2e551a43447b"/>
    <p:sldId xmlns:r="http://schemas.openxmlformats.org/officeDocument/2006/relationships" id="257" r:id="R12339249988146bb"/>
    <p:sldId xmlns:r="http://schemas.openxmlformats.org/officeDocument/2006/relationships" id="258" r:id="R5e1e7bfa146a4d09"/>
    <p:sldId xmlns:r="http://schemas.openxmlformats.org/officeDocument/2006/relationships" id="259" r:id="R1132d751c5884b5b"/>
    <p:sldId xmlns:r="http://schemas.openxmlformats.org/officeDocument/2006/relationships" id="260" r:id="R7939dec11282452b"/>
    <p:sldId xmlns:r="http://schemas.openxmlformats.org/officeDocument/2006/relationships" id="261" r:id="R7adfb7a03826460b"/>
    <p:sldId xmlns:r="http://schemas.openxmlformats.org/officeDocument/2006/relationships" id="262" r:id="Rf5126b30fcbf40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8f2c43ac643e5" /><Relationship Type="http://schemas.openxmlformats.org/officeDocument/2006/relationships/slide" Target="/ppt/slides/slide1.xml" Id="Rb87d2e551a43447b" /><Relationship Type="http://schemas.openxmlformats.org/officeDocument/2006/relationships/slide" Target="/ppt/slides/slide2.xml" Id="R12339249988146bb" /><Relationship Type="http://schemas.openxmlformats.org/officeDocument/2006/relationships/slide" Target="/ppt/slides/slide3.xml" Id="R5e1e7bfa146a4d09" /><Relationship Type="http://schemas.openxmlformats.org/officeDocument/2006/relationships/slide" Target="/ppt/slides/slide4.xml" Id="R1132d751c5884b5b" /><Relationship Type="http://schemas.openxmlformats.org/officeDocument/2006/relationships/slide" Target="/ppt/slides/slide5.xml" Id="R7939dec11282452b" /><Relationship Type="http://schemas.openxmlformats.org/officeDocument/2006/relationships/slide" Target="/ppt/slides/slide6.xml" Id="R7adfb7a03826460b" /><Relationship Type="http://schemas.openxmlformats.org/officeDocument/2006/relationships/slide" Target="/ppt/slides/slide7.xml" Id="Rf5126b30fcbf40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ceae3a26140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7342e8fa84a1d" /><Relationship Type="http://schemas.openxmlformats.org/officeDocument/2006/relationships/theme" Target="/ppt/slideMasters/theme/theme1.xml" Id="Re4b23939666444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f7342e8fa84a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ac27a72e84d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4c995055542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7c0b4e4da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b9cfd7b5d45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69cec60554f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6822f04fe41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b77e826e046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ATELIER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ATELIER 2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153 850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WERNER MAISENHÖLDER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Breidablikk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9511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pma@atelier2.no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979 971 745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