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adffb749584b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173b0f3edb4bd7"/>
  </p:sldMasterIdLst>
  <p:sldIdLst>
    <p:sldId xmlns:r="http://schemas.openxmlformats.org/officeDocument/2006/relationships" id="256" r:id="R138c3e35d3fb4156"/>
    <p:sldId xmlns:r="http://schemas.openxmlformats.org/officeDocument/2006/relationships" id="257" r:id="Rb772768e57b244fb"/>
    <p:sldId xmlns:r="http://schemas.openxmlformats.org/officeDocument/2006/relationships" id="258" r:id="R86c6bd5e03b9445c"/>
    <p:sldId xmlns:r="http://schemas.openxmlformats.org/officeDocument/2006/relationships" id="259" r:id="Rc345e2273f1a4c5f"/>
    <p:sldId xmlns:r="http://schemas.openxmlformats.org/officeDocument/2006/relationships" id="260" r:id="R74c7e3663e69402a"/>
    <p:sldId xmlns:r="http://schemas.openxmlformats.org/officeDocument/2006/relationships" id="261" r:id="Rebcd6cb912d14e39"/>
    <p:sldId xmlns:r="http://schemas.openxmlformats.org/officeDocument/2006/relationships" id="262" r:id="Rcba82636fd9b4f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173b0f3edb4bd7" /><Relationship Type="http://schemas.openxmlformats.org/officeDocument/2006/relationships/slide" Target="/ppt/slides/slide1.xml" Id="R138c3e35d3fb4156" /><Relationship Type="http://schemas.openxmlformats.org/officeDocument/2006/relationships/slide" Target="/ppt/slides/slide2.xml" Id="Rb772768e57b244fb" /><Relationship Type="http://schemas.openxmlformats.org/officeDocument/2006/relationships/slide" Target="/ppt/slides/slide3.xml" Id="R86c6bd5e03b9445c" /><Relationship Type="http://schemas.openxmlformats.org/officeDocument/2006/relationships/slide" Target="/ppt/slides/slide4.xml" Id="Rc345e2273f1a4c5f" /><Relationship Type="http://schemas.openxmlformats.org/officeDocument/2006/relationships/slide" Target="/ppt/slides/slide5.xml" Id="R74c7e3663e69402a" /><Relationship Type="http://schemas.openxmlformats.org/officeDocument/2006/relationships/slide" Target="/ppt/slides/slide6.xml" Id="Rebcd6cb912d14e39" /><Relationship Type="http://schemas.openxmlformats.org/officeDocument/2006/relationships/slide" Target="/ppt/slides/slide7.xml" Id="Rcba82636fd9b4f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8d5762d9eb47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f6c7be3a784489" /><Relationship Type="http://schemas.openxmlformats.org/officeDocument/2006/relationships/theme" Target="/ppt/slideMasters/theme/theme1.xml" Id="R19a185efa53c43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f6c7be3a7844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70692c336941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55d8c9eed443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7c438471fe45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826dc4271048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ef844c6a214d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67ad48187442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f67aab14c149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STRAND HOTEL FEVIK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HOTEL FEVIK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 HOTEL FEVIK AS ble etablert [år] og holder til i Fevik.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HOTEL FEVIK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HOTEL FEVIK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HOTEL FEVIK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59 625 256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3 200 455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2 876 046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1 551 434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13 462 278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HOTEL FEVIK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CLASSIC NORWAY DRIFT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HOTEL FEVIK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Hausland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4870 Fevik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979 938 411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HOTEL FEVIK AS</a:t>
            </a:r>
          </a:p>
        </p:txBody>
      </p:sp>
    </p:spTree>
  </p:cSld>
  <p:clrMapOvr>
    <a:masterClrMapping xmlns:a="http://schemas.openxmlformats.org/drawingml/2006/main"/>
  </p:clrMapOvr>
</p:sld>
</file>