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3a7347cc5c43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fa1ce49b6b4692"/>
  </p:sldMasterIdLst>
  <p:sldIdLst>
    <p:sldId xmlns:r="http://schemas.openxmlformats.org/officeDocument/2006/relationships" id="256" r:id="Rb58a35bef00047e5"/>
    <p:sldId xmlns:r="http://schemas.openxmlformats.org/officeDocument/2006/relationships" id="257" r:id="R5380e20adaa94539"/>
    <p:sldId xmlns:r="http://schemas.openxmlformats.org/officeDocument/2006/relationships" id="258" r:id="Rcd721fb6d46f47ae"/>
    <p:sldId xmlns:r="http://schemas.openxmlformats.org/officeDocument/2006/relationships" id="259" r:id="R2d033dd7043442ca"/>
    <p:sldId xmlns:r="http://schemas.openxmlformats.org/officeDocument/2006/relationships" id="260" r:id="Rc55552517cbd44d8"/>
    <p:sldId xmlns:r="http://schemas.openxmlformats.org/officeDocument/2006/relationships" id="261" r:id="Rec8992b2c5bc4816"/>
    <p:sldId xmlns:r="http://schemas.openxmlformats.org/officeDocument/2006/relationships" id="262" r:id="R3e048067764c4b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fa1ce49b6b4692" /><Relationship Type="http://schemas.openxmlformats.org/officeDocument/2006/relationships/slide" Target="/ppt/slides/slide1.xml" Id="Rb58a35bef00047e5" /><Relationship Type="http://schemas.openxmlformats.org/officeDocument/2006/relationships/slide" Target="/ppt/slides/slide2.xml" Id="R5380e20adaa94539" /><Relationship Type="http://schemas.openxmlformats.org/officeDocument/2006/relationships/slide" Target="/ppt/slides/slide3.xml" Id="Rcd721fb6d46f47ae" /><Relationship Type="http://schemas.openxmlformats.org/officeDocument/2006/relationships/slide" Target="/ppt/slides/slide4.xml" Id="R2d033dd7043442ca" /><Relationship Type="http://schemas.openxmlformats.org/officeDocument/2006/relationships/slide" Target="/ppt/slides/slide5.xml" Id="Rc55552517cbd44d8" /><Relationship Type="http://schemas.openxmlformats.org/officeDocument/2006/relationships/slide" Target="/ppt/slides/slide6.xml" Id="Rec8992b2c5bc4816" /><Relationship Type="http://schemas.openxmlformats.org/officeDocument/2006/relationships/slide" Target="/ppt/slides/slide7.xml" Id="R3e048067764c4b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7c0a7572e643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7f50bd5dc419b" /><Relationship Type="http://schemas.openxmlformats.org/officeDocument/2006/relationships/theme" Target="/ppt/slideMasters/theme/theme1.xml" Id="R100f31d42ed54a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37f50bd5dc41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cfbdae32f42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f58e0e9b741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9c0e6b69b49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856b5c98041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05f7c8c954b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1e7f464cb46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0bd4dd82f4b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VALLDAL GRØNT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VALLDAL GRØNT AS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16 232 846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−630 774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7 182 882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HÅKON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FUGLEM JAN OLE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JANGAARD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ARNE ØYVIND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URI RAYMOND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6210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