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ec5a2950145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6de92b5eb4a6d"/>
  </p:sldMasterIdLst>
  <p:sldIdLst>
    <p:sldId xmlns:r="http://schemas.openxmlformats.org/officeDocument/2006/relationships" id="256" r:id="R1b4cafad6d49460d"/>
    <p:sldId xmlns:r="http://schemas.openxmlformats.org/officeDocument/2006/relationships" id="257" r:id="R1ea40870847b4ab5"/>
    <p:sldId xmlns:r="http://schemas.openxmlformats.org/officeDocument/2006/relationships" id="258" r:id="R5d30e92bee574a3f"/>
    <p:sldId xmlns:r="http://schemas.openxmlformats.org/officeDocument/2006/relationships" id="259" r:id="R0d0b358791ff4b77"/>
    <p:sldId xmlns:r="http://schemas.openxmlformats.org/officeDocument/2006/relationships" id="260" r:id="R1033f26cfbef4468"/>
    <p:sldId xmlns:r="http://schemas.openxmlformats.org/officeDocument/2006/relationships" id="261" r:id="Redb0a54f45b2448d"/>
    <p:sldId xmlns:r="http://schemas.openxmlformats.org/officeDocument/2006/relationships" id="262" r:id="Rcfe726f54a10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6de92b5eb4a6d" /><Relationship Type="http://schemas.openxmlformats.org/officeDocument/2006/relationships/slide" Target="/ppt/slides/slide1.xml" Id="R1b4cafad6d49460d" /><Relationship Type="http://schemas.openxmlformats.org/officeDocument/2006/relationships/slide" Target="/ppt/slides/slide2.xml" Id="R1ea40870847b4ab5" /><Relationship Type="http://schemas.openxmlformats.org/officeDocument/2006/relationships/slide" Target="/ppt/slides/slide3.xml" Id="R5d30e92bee574a3f" /><Relationship Type="http://schemas.openxmlformats.org/officeDocument/2006/relationships/slide" Target="/ppt/slides/slide4.xml" Id="R0d0b358791ff4b77" /><Relationship Type="http://schemas.openxmlformats.org/officeDocument/2006/relationships/slide" Target="/ppt/slides/slide5.xml" Id="R1033f26cfbef4468" /><Relationship Type="http://schemas.openxmlformats.org/officeDocument/2006/relationships/slide" Target="/ppt/slides/slide6.xml" Id="Redb0a54f45b2448d" /><Relationship Type="http://schemas.openxmlformats.org/officeDocument/2006/relationships/slide" Target="/ppt/slides/slide7.xml" Id="Rcfe726f54a10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921be2b95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43eda32774b05" /><Relationship Type="http://schemas.openxmlformats.org/officeDocument/2006/relationships/theme" Target="/ppt/slideMasters/theme/theme1.xml" Id="R5dd496506144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43eda32774b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20f9d8508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096364e9f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4a79a1eab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30a81079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190103064f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b679eef9043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29d51d57f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14 423 183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537 935 534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759 115 257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ENCORE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MULTIMUM HOLDING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18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979 913 281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VOLSTAD AS</a:t>
            </a:r>
          </a:p>
        </p:txBody>
      </p:sp>
    </p:spTree>
  </p:cSld>
  <p:clrMapOvr>
    <a:masterClrMapping xmlns:a="http://schemas.openxmlformats.org/drawingml/2006/main"/>
  </p:clrMapOvr>
</p:sld>
</file>