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2b026e44b641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52e4e944424b3a"/>
  </p:sldMasterIdLst>
  <p:sldIdLst>
    <p:sldId xmlns:r="http://schemas.openxmlformats.org/officeDocument/2006/relationships" id="256" r:id="R7e6f5fee525c43d4"/>
    <p:sldId xmlns:r="http://schemas.openxmlformats.org/officeDocument/2006/relationships" id="257" r:id="Rc60183a6c2104dbe"/>
    <p:sldId xmlns:r="http://schemas.openxmlformats.org/officeDocument/2006/relationships" id="258" r:id="R03d85cacf0a944db"/>
    <p:sldId xmlns:r="http://schemas.openxmlformats.org/officeDocument/2006/relationships" id="259" r:id="R45a17c928dee470c"/>
    <p:sldId xmlns:r="http://schemas.openxmlformats.org/officeDocument/2006/relationships" id="260" r:id="Rf69a879e6b4c435b"/>
    <p:sldId xmlns:r="http://schemas.openxmlformats.org/officeDocument/2006/relationships" id="261" r:id="R5b3e6445f4544eb9"/>
    <p:sldId xmlns:r="http://schemas.openxmlformats.org/officeDocument/2006/relationships" id="262" r:id="R70842ead7e3b4c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2e4e944424b3a" /><Relationship Type="http://schemas.openxmlformats.org/officeDocument/2006/relationships/slide" Target="/ppt/slides/slide1.xml" Id="R7e6f5fee525c43d4" /><Relationship Type="http://schemas.openxmlformats.org/officeDocument/2006/relationships/slide" Target="/ppt/slides/slide2.xml" Id="Rc60183a6c2104dbe" /><Relationship Type="http://schemas.openxmlformats.org/officeDocument/2006/relationships/slide" Target="/ppt/slides/slide3.xml" Id="R03d85cacf0a944db" /><Relationship Type="http://schemas.openxmlformats.org/officeDocument/2006/relationships/slide" Target="/ppt/slides/slide4.xml" Id="R45a17c928dee470c" /><Relationship Type="http://schemas.openxmlformats.org/officeDocument/2006/relationships/slide" Target="/ppt/slides/slide5.xml" Id="Rf69a879e6b4c435b" /><Relationship Type="http://schemas.openxmlformats.org/officeDocument/2006/relationships/slide" Target="/ppt/slides/slide6.xml" Id="R5b3e6445f4544eb9" /><Relationship Type="http://schemas.openxmlformats.org/officeDocument/2006/relationships/slide" Target="/ppt/slides/slide7.xml" Id="R70842ead7e3b4c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4dd859ac74e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537df10204e1d" /><Relationship Type="http://schemas.openxmlformats.org/officeDocument/2006/relationships/theme" Target="/ppt/slideMasters/theme/theme1.xml" Id="R3b216663defe4e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6537df10204e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c8ef28a1445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6e62617714d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60c22b93d4e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50de93eb347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09feb26aa49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5c9ac02004d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6635a594d4d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EGGESBØ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EGGESBØ EIENDOM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5 229 583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4 278 337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5 102 191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56 395 386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57 532 775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JILL-MARI EGGESBØ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PME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OLGA EGGESBØ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REIDUN ANN EGGESBØ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JOFRID OLAUG EGGESBØ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Holmsildgata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979 910 533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