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d88290c5e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12770be974c27"/>
  </p:sldMasterIdLst>
  <p:sldIdLst>
    <p:sldId xmlns:r="http://schemas.openxmlformats.org/officeDocument/2006/relationships" id="256" r:id="R70d7144924d9434c"/>
    <p:sldId xmlns:r="http://schemas.openxmlformats.org/officeDocument/2006/relationships" id="257" r:id="R770fe7d3581946f9"/>
    <p:sldId xmlns:r="http://schemas.openxmlformats.org/officeDocument/2006/relationships" id="258" r:id="Rd6f65d66afd64d66"/>
    <p:sldId xmlns:r="http://schemas.openxmlformats.org/officeDocument/2006/relationships" id="259" r:id="R4a1c89c126af4afc"/>
    <p:sldId xmlns:r="http://schemas.openxmlformats.org/officeDocument/2006/relationships" id="260" r:id="R0c168c61b81f46b9"/>
    <p:sldId xmlns:r="http://schemas.openxmlformats.org/officeDocument/2006/relationships" id="261" r:id="R4b0140d39f5e4ecd"/>
    <p:sldId xmlns:r="http://schemas.openxmlformats.org/officeDocument/2006/relationships" id="262" r:id="R117259d481ac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12770be974c27" /><Relationship Type="http://schemas.openxmlformats.org/officeDocument/2006/relationships/slide" Target="/ppt/slides/slide1.xml" Id="R70d7144924d9434c" /><Relationship Type="http://schemas.openxmlformats.org/officeDocument/2006/relationships/slide" Target="/ppt/slides/slide2.xml" Id="R770fe7d3581946f9" /><Relationship Type="http://schemas.openxmlformats.org/officeDocument/2006/relationships/slide" Target="/ppt/slides/slide3.xml" Id="Rd6f65d66afd64d66" /><Relationship Type="http://schemas.openxmlformats.org/officeDocument/2006/relationships/slide" Target="/ppt/slides/slide4.xml" Id="R4a1c89c126af4afc" /><Relationship Type="http://schemas.openxmlformats.org/officeDocument/2006/relationships/slide" Target="/ppt/slides/slide5.xml" Id="R0c168c61b81f46b9" /><Relationship Type="http://schemas.openxmlformats.org/officeDocument/2006/relationships/slide" Target="/ppt/slides/slide6.xml" Id="R4b0140d39f5e4ecd" /><Relationship Type="http://schemas.openxmlformats.org/officeDocument/2006/relationships/slide" Target="/ppt/slides/slide7.xml" Id="R117259d481ac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55d4a8138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f86e239204e47" /><Relationship Type="http://schemas.openxmlformats.org/officeDocument/2006/relationships/theme" Target="/ppt/slideMasters/theme/theme1.xml" Id="R3dec8a9c48bc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f86e23920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c7a8f8c0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bbe5f221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3d15c840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125b25458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4bd614198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b63f034e40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b2ed5f45c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