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4f50623c8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41981ecb847a2"/>
  </p:sldMasterIdLst>
  <p:sldIdLst>
    <p:sldId xmlns:r="http://schemas.openxmlformats.org/officeDocument/2006/relationships" id="256" r:id="Rac73096a7faf4bf8"/>
    <p:sldId xmlns:r="http://schemas.openxmlformats.org/officeDocument/2006/relationships" id="257" r:id="Rc4663c2dfff748e3"/>
    <p:sldId xmlns:r="http://schemas.openxmlformats.org/officeDocument/2006/relationships" id="258" r:id="Re7067a80972249f2"/>
    <p:sldId xmlns:r="http://schemas.openxmlformats.org/officeDocument/2006/relationships" id="259" r:id="Rc3cb7ac8f2254caa"/>
    <p:sldId xmlns:r="http://schemas.openxmlformats.org/officeDocument/2006/relationships" id="260" r:id="R8539239dd4484381"/>
    <p:sldId xmlns:r="http://schemas.openxmlformats.org/officeDocument/2006/relationships" id="261" r:id="R9642d61e1c9c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41981ecb847a2" /><Relationship Type="http://schemas.openxmlformats.org/officeDocument/2006/relationships/slide" Target="/ppt/slides/slide1.xml" Id="Rac73096a7faf4bf8" /><Relationship Type="http://schemas.openxmlformats.org/officeDocument/2006/relationships/slide" Target="/ppt/slides/slide2.xml" Id="Rc4663c2dfff748e3" /><Relationship Type="http://schemas.openxmlformats.org/officeDocument/2006/relationships/slide" Target="/ppt/slides/slide3.xml" Id="Re7067a80972249f2" /><Relationship Type="http://schemas.openxmlformats.org/officeDocument/2006/relationships/slide" Target="/ppt/slides/slide4.xml" Id="Rc3cb7ac8f2254caa" /><Relationship Type="http://schemas.openxmlformats.org/officeDocument/2006/relationships/slide" Target="/ppt/slides/slide5.xml" Id="R8539239dd4484381" /><Relationship Type="http://schemas.openxmlformats.org/officeDocument/2006/relationships/slide" Target="/ppt/slides/slide6.xml" Id="R9642d61e1c9c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3c031aacd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1b93c4fbc4758" /><Relationship Type="http://schemas.openxmlformats.org/officeDocument/2006/relationships/theme" Target="/ppt/slideMasters/theme/theme1.xml" Id="R1f6c1c959fc9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1b93c4fbc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17e92e210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a981af64042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eb50a2000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5aa603748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1da78745f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c1b7ef20c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