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1840ee1a544442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0ddaa0903054197"/>
  </p:sldMasterIdLst>
  <p:sldIdLst>
    <p:sldId xmlns:r="http://schemas.openxmlformats.org/officeDocument/2006/relationships" id="256" r:id="Rfa9df5954a0a4ce4"/>
    <p:sldId xmlns:r="http://schemas.openxmlformats.org/officeDocument/2006/relationships" id="257" r:id="R54d116cea8c14deb"/>
    <p:sldId xmlns:r="http://schemas.openxmlformats.org/officeDocument/2006/relationships" id="258" r:id="R9595b9b4c73f4b94"/>
    <p:sldId xmlns:r="http://schemas.openxmlformats.org/officeDocument/2006/relationships" id="259" r:id="R4d3b058197434acf"/>
    <p:sldId xmlns:r="http://schemas.openxmlformats.org/officeDocument/2006/relationships" id="260" r:id="R7121772813634485"/>
    <p:sldId xmlns:r="http://schemas.openxmlformats.org/officeDocument/2006/relationships" id="261" r:id="R1667cb08e0e94384"/>
    <p:sldId xmlns:r="http://schemas.openxmlformats.org/officeDocument/2006/relationships" id="262" r:id="R1915c89e227e437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ddaa0903054197" /><Relationship Type="http://schemas.openxmlformats.org/officeDocument/2006/relationships/slide" Target="/ppt/slides/slide1.xml" Id="Rfa9df5954a0a4ce4" /><Relationship Type="http://schemas.openxmlformats.org/officeDocument/2006/relationships/slide" Target="/ppt/slides/slide2.xml" Id="R54d116cea8c14deb" /><Relationship Type="http://schemas.openxmlformats.org/officeDocument/2006/relationships/slide" Target="/ppt/slides/slide3.xml" Id="R9595b9b4c73f4b94" /><Relationship Type="http://schemas.openxmlformats.org/officeDocument/2006/relationships/slide" Target="/ppt/slides/slide4.xml" Id="R4d3b058197434acf" /><Relationship Type="http://schemas.openxmlformats.org/officeDocument/2006/relationships/slide" Target="/ppt/slides/slide5.xml" Id="R7121772813634485" /><Relationship Type="http://schemas.openxmlformats.org/officeDocument/2006/relationships/slide" Target="/ppt/slides/slide6.xml" Id="R1667cb08e0e94384" /><Relationship Type="http://schemas.openxmlformats.org/officeDocument/2006/relationships/slide" Target="/ppt/slides/slide7.xml" Id="R1915c89e227e437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d70f4ba5db459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13a757612346a4" /><Relationship Type="http://schemas.openxmlformats.org/officeDocument/2006/relationships/theme" Target="/ppt/slideMasters/theme/theme1.xml" Id="R857063c16a92414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a13a757612346a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91919e586a455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2cf66bc1834b3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618bc2451f478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58ed975a3c4c6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d5c143dbbe48b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cf51a25708412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4b35ace22f4d7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VIK REKNESKAP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 REKNESKAP AS ble etablert [år] og holder til i Vik I Sogn.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7 443 776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76 524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60 897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1 004 757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2 903 906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ØKONOMISERVICE AS  –  55,0 %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REFSDAL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EGIL HOPPERSTAD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AASE  –  15,0 %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Elvagata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6893 Vik I Sogn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 69 80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post@vikrekneskap.no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979 868 626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 REKNESKAP AS</a:t>
            </a:r>
          </a:p>
        </p:txBody>
      </p:sp>
    </p:spTree>
  </p:cSld>
  <p:clrMapOvr>
    <a:masterClrMapping xmlns:a="http://schemas.openxmlformats.org/drawingml/2006/main"/>
  </p:clrMapOvr>
</p:sld>
</file>