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cfe630e88fa4a6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65bd09321534e0a"/>
  </p:sldMasterIdLst>
  <p:sldIdLst>
    <p:sldId xmlns:r="http://schemas.openxmlformats.org/officeDocument/2006/relationships" id="256" r:id="R235580939c7c42f7"/>
    <p:sldId xmlns:r="http://schemas.openxmlformats.org/officeDocument/2006/relationships" id="257" r:id="R7ed4928584e14248"/>
    <p:sldId xmlns:r="http://schemas.openxmlformats.org/officeDocument/2006/relationships" id="258" r:id="Rde3f7155ba5c41ee"/>
    <p:sldId xmlns:r="http://schemas.openxmlformats.org/officeDocument/2006/relationships" id="259" r:id="R8549977049314072"/>
    <p:sldId xmlns:r="http://schemas.openxmlformats.org/officeDocument/2006/relationships" id="260" r:id="R6cc7700383ff4806"/>
    <p:sldId xmlns:r="http://schemas.openxmlformats.org/officeDocument/2006/relationships" id="261" r:id="Re780ee9c277b42e0"/>
    <p:sldId xmlns:r="http://schemas.openxmlformats.org/officeDocument/2006/relationships" id="262" r:id="R99471edcb9e84a5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65bd09321534e0a" /><Relationship Type="http://schemas.openxmlformats.org/officeDocument/2006/relationships/slide" Target="/ppt/slides/slide1.xml" Id="R235580939c7c42f7" /><Relationship Type="http://schemas.openxmlformats.org/officeDocument/2006/relationships/slide" Target="/ppt/slides/slide2.xml" Id="R7ed4928584e14248" /><Relationship Type="http://schemas.openxmlformats.org/officeDocument/2006/relationships/slide" Target="/ppt/slides/slide3.xml" Id="Rde3f7155ba5c41ee" /><Relationship Type="http://schemas.openxmlformats.org/officeDocument/2006/relationships/slide" Target="/ppt/slides/slide4.xml" Id="R8549977049314072" /><Relationship Type="http://schemas.openxmlformats.org/officeDocument/2006/relationships/slide" Target="/ppt/slides/slide5.xml" Id="R6cc7700383ff4806" /><Relationship Type="http://schemas.openxmlformats.org/officeDocument/2006/relationships/slide" Target="/ppt/slides/slide6.xml" Id="Re780ee9c277b42e0" /><Relationship Type="http://schemas.openxmlformats.org/officeDocument/2006/relationships/slide" Target="/ppt/slides/slide7.xml" Id="R99471edcb9e84a5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05f10bee259417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093495be8b49c2" /><Relationship Type="http://schemas.openxmlformats.org/officeDocument/2006/relationships/theme" Target="/ppt/slideMasters/theme/theme1.xml" Id="R5d1f7ed4899a448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d093495be8b49c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e79f0834cb4b8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269c6c5c2644c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66d8540a4b4c2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16b0bd46af46c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57565fd2d74d3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5d1b3c857d4ca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f74c1b85a6405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GAUSEL INVESTERING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GAUSEL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GAUSEL INVESTERING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GAUSEL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GAUSEL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GAUSEL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53 125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−76 175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2 067 143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37 853 582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37 885 892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GAUSEL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ROBERT QUENTIN SCHANCHE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GAUSEL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Gauselvågen 86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4032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51 57 15 77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robert@gauselinvestering.no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979 848 765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GAUSEL INVESTERING AS</a:t>
            </a:r>
          </a:p>
        </p:txBody>
      </p:sp>
    </p:spTree>
  </p:cSld>
  <p:clrMapOvr>
    <a:masterClrMapping xmlns:a="http://schemas.openxmlformats.org/drawingml/2006/main"/>
  </p:clrMapOvr>
</p:sld>
</file>