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d35f1bfe2641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441aa49a814d8a"/>
  </p:sldMasterIdLst>
  <p:sldIdLst>
    <p:sldId xmlns:r="http://schemas.openxmlformats.org/officeDocument/2006/relationships" id="256" r:id="Re4a12076664c4fe8"/>
    <p:sldId xmlns:r="http://schemas.openxmlformats.org/officeDocument/2006/relationships" id="257" r:id="R1efe9e5e30784f0b"/>
    <p:sldId xmlns:r="http://schemas.openxmlformats.org/officeDocument/2006/relationships" id="258" r:id="Rb0a9dfeb45724326"/>
    <p:sldId xmlns:r="http://schemas.openxmlformats.org/officeDocument/2006/relationships" id="259" r:id="Rc704aebec98c4331"/>
    <p:sldId xmlns:r="http://schemas.openxmlformats.org/officeDocument/2006/relationships" id="260" r:id="Rb3312ccdd0a3440f"/>
    <p:sldId xmlns:r="http://schemas.openxmlformats.org/officeDocument/2006/relationships" id="261" r:id="R415cba28364642b6"/>
    <p:sldId xmlns:r="http://schemas.openxmlformats.org/officeDocument/2006/relationships" id="262" r:id="Rc012da1a9e9c4d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441aa49a814d8a" /><Relationship Type="http://schemas.openxmlformats.org/officeDocument/2006/relationships/slide" Target="/ppt/slides/slide1.xml" Id="Re4a12076664c4fe8" /><Relationship Type="http://schemas.openxmlformats.org/officeDocument/2006/relationships/slide" Target="/ppt/slides/slide2.xml" Id="R1efe9e5e30784f0b" /><Relationship Type="http://schemas.openxmlformats.org/officeDocument/2006/relationships/slide" Target="/ppt/slides/slide3.xml" Id="Rb0a9dfeb45724326" /><Relationship Type="http://schemas.openxmlformats.org/officeDocument/2006/relationships/slide" Target="/ppt/slides/slide4.xml" Id="Rc704aebec98c4331" /><Relationship Type="http://schemas.openxmlformats.org/officeDocument/2006/relationships/slide" Target="/ppt/slides/slide5.xml" Id="Rb3312ccdd0a3440f" /><Relationship Type="http://schemas.openxmlformats.org/officeDocument/2006/relationships/slide" Target="/ppt/slides/slide6.xml" Id="R415cba28364642b6" /><Relationship Type="http://schemas.openxmlformats.org/officeDocument/2006/relationships/slide" Target="/ppt/slides/slide7.xml" Id="Rc012da1a9e9c4d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0156d1948e48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4a7d1edda4f6b" /><Relationship Type="http://schemas.openxmlformats.org/officeDocument/2006/relationships/theme" Target="/ppt/slideMasters/theme/theme1.xml" Id="R9dea0d8d6f324f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04a7d1edda4f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5ab2d4d3a34a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6031e7a3a4c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b3778dd274d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fdceb20b834f4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20b36a1ba45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3470818cf249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408573c9d40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BACKSTRØM IVERSEN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BACKSTRØM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BACKSTRØM IVERSEN EIENDOM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BACKSTRØM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BACKSTRØM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BACKSTRØM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−149 736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532 528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16 161 577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17 749 120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BACKSTRØM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BÄCKSTRÖM IVERSEN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JAN IVERSEN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BACKSTRØM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Halvdans gate 7I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9405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04 06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979 798 628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BACKSTRØM IVERSEN EIENDOM AS</a:t>
            </a:r>
          </a:p>
        </p:txBody>
      </p:sp>
    </p:spTree>
  </p:cSld>
  <p:clrMapOvr>
    <a:masterClrMapping xmlns:a="http://schemas.openxmlformats.org/drawingml/2006/main"/>
  </p:clrMapOvr>
</p:sld>
</file>