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7b6cc7e4a745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92070d7efa4182"/>
  </p:sldMasterIdLst>
  <p:sldIdLst>
    <p:sldId xmlns:r="http://schemas.openxmlformats.org/officeDocument/2006/relationships" id="256" r:id="R76ce416de1d54f2e"/>
    <p:sldId xmlns:r="http://schemas.openxmlformats.org/officeDocument/2006/relationships" id="257" r:id="Ra56fc35722044a9a"/>
    <p:sldId xmlns:r="http://schemas.openxmlformats.org/officeDocument/2006/relationships" id="258" r:id="Re6a6e4782f744b38"/>
    <p:sldId xmlns:r="http://schemas.openxmlformats.org/officeDocument/2006/relationships" id="259" r:id="R7c40562ff2994156"/>
    <p:sldId xmlns:r="http://schemas.openxmlformats.org/officeDocument/2006/relationships" id="260" r:id="Rb9af7f13f17a4a10"/>
    <p:sldId xmlns:r="http://schemas.openxmlformats.org/officeDocument/2006/relationships" id="261" r:id="R680aa311b56e435a"/>
    <p:sldId xmlns:r="http://schemas.openxmlformats.org/officeDocument/2006/relationships" id="262" r:id="R32a26d68d44a4c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2070d7efa4182" /><Relationship Type="http://schemas.openxmlformats.org/officeDocument/2006/relationships/slide" Target="/ppt/slides/slide1.xml" Id="R76ce416de1d54f2e" /><Relationship Type="http://schemas.openxmlformats.org/officeDocument/2006/relationships/slide" Target="/ppt/slides/slide2.xml" Id="Ra56fc35722044a9a" /><Relationship Type="http://schemas.openxmlformats.org/officeDocument/2006/relationships/slide" Target="/ppt/slides/slide3.xml" Id="Re6a6e4782f744b38" /><Relationship Type="http://schemas.openxmlformats.org/officeDocument/2006/relationships/slide" Target="/ppt/slides/slide4.xml" Id="R7c40562ff2994156" /><Relationship Type="http://schemas.openxmlformats.org/officeDocument/2006/relationships/slide" Target="/ppt/slides/slide5.xml" Id="Rb9af7f13f17a4a10" /><Relationship Type="http://schemas.openxmlformats.org/officeDocument/2006/relationships/slide" Target="/ppt/slides/slide6.xml" Id="R680aa311b56e435a" /><Relationship Type="http://schemas.openxmlformats.org/officeDocument/2006/relationships/slide" Target="/ppt/slides/slide7.xml" Id="R32a26d68d44a4c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c539232e5147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da36b4fcd4adf" /><Relationship Type="http://schemas.openxmlformats.org/officeDocument/2006/relationships/theme" Target="/ppt/slideMasters/theme/theme1.xml" Id="R64882d33254448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2da36b4fcd4a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1b2bde42f43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3554dc0af42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c5c3af2a449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49452c44349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30668dbd646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875ed166c43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c00c5a1e042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BRUNTVEIT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BRUNTVEIT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BRUNTVEIT HANDEL AS ble etablert [år] og holder til i Reksteren.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BRUNTVEIT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BRUNTVEIT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BRUNTVEIT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4 037 888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−277 654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−284 078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823 627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986 541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BRUNTVEIT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KNUDSEN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REKSTEREN ØYLAG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AS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EILIF INGE KALDEFOSS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LANGE HERSTAD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ANDERSLAND BYGG AS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BRUNTVEIT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5683 Reksteren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979 767 854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BRUNTVEIT HANDEL AS</a:t>
            </a:r>
          </a:p>
        </p:txBody>
      </p:sp>
    </p:spTree>
  </p:cSld>
  <p:clrMapOvr>
    <a:masterClrMapping xmlns:a="http://schemas.openxmlformats.org/drawingml/2006/main"/>
  </p:clrMapOvr>
</p:sld>
</file>