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38667d5c7e4b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096250f5bb4213"/>
  </p:sldMasterIdLst>
  <p:sldIdLst>
    <p:sldId xmlns:r="http://schemas.openxmlformats.org/officeDocument/2006/relationships" id="256" r:id="Re378b72cd2814d14"/>
    <p:sldId xmlns:r="http://schemas.openxmlformats.org/officeDocument/2006/relationships" id="257" r:id="R2ec92e6aee9644a8"/>
    <p:sldId xmlns:r="http://schemas.openxmlformats.org/officeDocument/2006/relationships" id="258" r:id="R0aa86d7cadd44b43"/>
    <p:sldId xmlns:r="http://schemas.openxmlformats.org/officeDocument/2006/relationships" id="259" r:id="R4475f504450e456a"/>
    <p:sldId xmlns:r="http://schemas.openxmlformats.org/officeDocument/2006/relationships" id="260" r:id="Rd827828c510741b5"/>
    <p:sldId xmlns:r="http://schemas.openxmlformats.org/officeDocument/2006/relationships" id="261" r:id="Rd8a93f9bfd304444"/>
    <p:sldId xmlns:r="http://schemas.openxmlformats.org/officeDocument/2006/relationships" id="262" r:id="R3cf6e4da54614b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96250f5bb4213" /><Relationship Type="http://schemas.openxmlformats.org/officeDocument/2006/relationships/slide" Target="/ppt/slides/slide1.xml" Id="Re378b72cd2814d14" /><Relationship Type="http://schemas.openxmlformats.org/officeDocument/2006/relationships/slide" Target="/ppt/slides/slide2.xml" Id="R2ec92e6aee9644a8" /><Relationship Type="http://schemas.openxmlformats.org/officeDocument/2006/relationships/slide" Target="/ppt/slides/slide3.xml" Id="R0aa86d7cadd44b43" /><Relationship Type="http://schemas.openxmlformats.org/officeDocument/2006/relationships/slide" Target="/ppt/slides/slide4.xml" Id="R4475f504450e456a" /><Relationship Type="http://schemas.openxmlformats.org/officeDocument/2006/relationships/slide" Target="/ppt/slides/slide5.xml" Id="Rd827828c510741b5" /><Relationship Type="http://schemas.openxmlformats.org/officeDocument/2006/relationships/slide" Target="/ppt/slides/slide6.xml" Id="Rd8a93f9bfd304444" /><Relationship Type="http://schemas.openxmlformats.org/officeDocument/2006/relationships/slide" Target="/ppt/slides/slide7.xml" Id="R3cf6e4da54614b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4f318d48349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336d228aa4922" /><Relationship Type="http://schemas.openxmlformats.org/officeDocument/2006/relationships/theme" Target="/ppt/slideMasters/theme/theme1.xml" Id="R3737f5bc499244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336d228aa49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29d609e7b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a5e8a533c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31f2675d3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9293fb045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bf59cf64f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e60508d2e4b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5cdf7f27746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BECHRI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BECHRI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12 305 645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BIRGER WILHELMSEN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WILHELMSEN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BECHRI AS</a:t>
            </a:r>
          </a:p>
        </p:txBody>
      </p:sp>
    </p:spTree>
  </p:cSld>
  <p:clrMapOvr>
    <a:masterClrMapping xmlns:a="http://schemas.openxmlformats.org/drawingml/2006/main"/>
  </p:clrMapOvr>
</p:sld>
</file>