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aa10ebe0f148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cb3bcae5024971"/>
  </p:sldMasterIdLst>
  <p:sldIdLst>
    <p:sldId xmlns:r="http://schemas.openxmlformats.org/officeDocument/2006/relationships" id="256" r:id="R7673dc6f6cd94e73"/>
    <p:sldId xmlns:r="http://schemas.openxmlformats.org/officeDocument/2006/relationships" id="257" r:id="R39e68a5742b54c89"/>
    <p:sldId xmlns:r="http://schemas.openxmlformats.org/officeDocument/2006/relationships" id="258" r:id="R9e17e0b9c4544b6e"/>
    <p:sldId xmlns:r="http://schemas.openxmlformats.org/officeDocument/2006/relationships" id="259" r:id="R736256aeb5564cc6"/>
    <p:sldId xmlns:r="http://schemas.openxmlformats.org/officeDocument/2006/relationships" id="260" r:id="R9415624f041f44f1"/>
    <p:sldId xmlns:r="http://schemas.openxmlformats.org/officeDocument/2006/relationships" id="261" r:id="R80b2ba3d47024e99"/>
    <p:sldId xmlns:r="http://schemas.openxmlformats.org/officeDocument/2006/relationships" id="262" r:id="Rbfbc834cb4f449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cb3bcae5024971" /><Relationship Type="http://schemas.openxmlformats.org/officeDocument/2006/relationships/slide" Target="/ppt/slides/slide1.xml" Id="R7673dc6f6cd94e73" /><Relationship Type="http://schemas.openxmlformats.org/officeDocument/2006/relationships/slide" Target="/ppt/slides/slide2.xml" Id="R39e68a5742b54c89" /><Relationship Type="http://schemas.openxmlformats.org/officeDocument/2006/relationships/slide" Target="/ppt/slides/slide3.xml" Id="R9e17e0b9c4544b6e" /><Relationship Type="http://schemas.openxmlformats.org/officeDocument/2006/relationships/slide" Target="/ppt/slides/slide4.xml" Id="R736256aeb5564cc6" /><Relationship Type="http://schemas.openxmlformats.org/officeDocument/2006/relationships/slide" Target="/ppt/slides/slide5.xml" Id="R9415624f041f44f1" /><Relationship Type="http://schemas.openxmlformats.org/officeDocument/2006/relationships/slide" Target="/ppt/slides/slide6.xml" Id="R80b2ba3d47024e99" /><Relationship Type="http://schemas.openxmlformats.org/officeDocument/2006/relationships/slide" Target="/ppt/slides/slide7.xml" Id="Rbfbc834cb4f449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668586b5c241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500150db3d4560" /><Relationship Type="http://schemas.openxmlformats.org/officeDocument/2006/relationships/theme" Target="/ppt/slideMasters/theme/theme1.xml" Id="R86c6be81ece144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500150db3d45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be41b0efc40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042554481e4f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6554d2f64045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9625c7e224d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938b5756de46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2f4030955149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21bc23ac847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NORLIE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NORLIE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NORLIE 2 AS ble etablert [år] og holder til i Vollen.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NORLIE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NORLIE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NORLIE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205 363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11 078 048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44 645 695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46 227 580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NORLIE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NORLIE MOKSNESS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NORLIE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Elnes vei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1390 Vollen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marius-moksness@hotmail.com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979 724 845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NORLIE 2 AS</a:t>
            </a:r>
          </a:p>
        </p:txBody>
      </p:sp>
    </p:spTree>
  </p:cSld>
  <p:clrMapOvr>
    <a:masterClrMapping xmlns:a="http://schemas.openxmlformats.org/drawingml/2006/main"/>
  </p:clrMapOvr>
</p:sld>
</file>