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ea43f8d62b47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a2e33c67fc4f84"/>
  </p:sldMasterIdLst>
  <p:sldIdLst>
    <p:sldId xmlns:r="http://schemas.openxmlformats.org/officeDocument/2006/relationships" id="256" r:id="R9e48af586ec045d1"/>
    <p:sldId xmlns:r="http://schemas.openxmlformats.org/officeDocument/2006/relationships" id="257" r:id="Rff5c255fe44a4bbc"/>
    <p:sldId xmlns:r="http://schemas.openxmlformats.org/officeDocument/2006/relationships" id="258" r:id="R75c6d5dd53e1457a"/>
    <p:sldId xmlns:r="http://schemas.openxmlformats.org/officeDocument/2006/relationships" id="259" r:id="R9b15113f01a44733"/>
    <p:sldId xmlns:r="http://schemas.openxmlformats.org/officeDocument/2006/relationships" id="260" r:id="Rc1833d9a23ed4019"/>
    <p:sldId xmlns:r="http://schemas.openxmlformats.org/officeDocument/2006/relationships" id="261" r:id="R09ba1ab8b25242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a2e33c67fc4f84" /><Relationship Type="http://schemas.openxmlformats.org/officeDocument/2006/relationships/slide" Target="/ppt/slides/slide1.xml" Id="R9e48af586ec045d1" /><Relationship Type="http://schemas.openxmlformats.org/officeDocument/2006/relationships/slide" Target="/ppt/slides/slide2.xml" Id="Rff5c255fe44a4bbc" /><Relationship Type="http://schemas.openxmlformats.org/officeDocument/2006/relationships/slide" Target="/ppt/slides/slide3.xml" Id="R75c6d5dd53e1457a" /><Relationship Type="http://schemas.openxmlformats.org/officeDocument/2006/relationships/slide" Target="/ppt/slides/slide4.xml" Id="R9b15113f01a44733" /><Relationship Type="http://schemas.openxmlformats.org/officeDocument/2006/relationships/slide" Target="/ppt/slides/slide5.xml" Id="Rc1833d9a23ed4019" /><Relationship Type="http://schemas.openxmlformats.org/officeDocument/2006/relationships/slide" Target="/ppt/slides/slide6.xml" Id="R09ba1ab8b25242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4150671f584c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7989ee50774cde" /><Relationship Type="http://schemas.openxmlformats.org/officeDocument/2006/relationships/theme" Target="/ppt/slideMasters/theme/theme1.xml" Id="Red1e92b8761d44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7989ee50774c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52bb4644f840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e318a19f6245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5afd4f129d41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491b13bb3e41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7d9d80fc1e45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13820a4bea45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STIFTELSEN SOLØR BRANNKASSE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SOLØR BRANNKASSE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SOLØR BRANNKASSE ble etablert [år] og holder til i Namnå.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SOLØR BRANNKASSE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SOLØR BRANNKASSE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SOLØR BRANNKASSE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−544 653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1 037 857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14 456 323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14 583 231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SOLØR BRANNKASSE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Stein Ivan Briskerud, Grøsetgrenda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2265 Namnå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94 75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stein.briskerud@gmail.com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979 692 889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SOLØR BRANNKASSE</a:t>
            </a:r>
          </a:p>
        </p:txBody>
      </p:sp>
    </p:spTree>
  </p:cSld>
  <p:clrMapOvr>
    <a:masterClrMapping xmlns:a="http://schemas.openxmlformats.org/drawingml/2006/main"/>
  </p:clrMapOvr>
</p:sld>
</file>