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f22239212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1300c3ca824589"/>
  </p:sldMasterIdLst>
  <p:sldIdLst>
    <p:sldId xmlns:r="http://schemas.openxmlformats.org/officeDocument/2006/relationships" id="256" r:id="R5cdea2de24da4be8"/>
    <p:sldId xmlns:r="http://schemas.openxmlformats.org/officeDocument/2006/relationships" id="257" r:id="R0bd3ab8f4d724e7d"/>
    <p:sldId xmlns:r="http://schemas.openxmlformats.org/officeDocument/2006/relationships" id="258" r:id="Rcdf91008c7f9415a"/>
    <p:sldId xmlns:r="http://schemas.openxmlformats.org/officeDocument/2006/relationships" id="259" r:id="Rcb177955c4f4459c"/>
    <p:sldId xmlns:r="http://schemas.openxmlformats.org/officeDocument/2006/relationships" id="260" r:id="R407f91b90e9844dd"/>
    <p:sldId xmlns:r="http://schemas.openxmlformats.org/officeDocument/2006/relationships" id="261" r:id="R903f8b495b2349a6"/>
    <p:sldId xmlns:r="http://schemas.openxmlformats.org/officeDocument/2006/relationships" id="262" r:id="R52eb76c3660d42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300c3ca824589" /><Relationship Type="http://schemas.openxmlformats.org/officeDocument/2006/relationships/slide" Target="/ppt/slides/slide1.xml" Id="R5cdea2de24da4be8" /><Relationship Type="http://schemas.openxmlformats.org/officeDocument/2006/relationships/slide" Target="/ppt/slides/slide2.xml" Id="R0bd3ab8f4d724e7d" /><Relationship Type="http://schemas.openxmlformats.org/officeDocument/2006/relationships/slide" Target="/ppt/slides/slide3.xml" Id="Rcdf91008c7f9415a" /><Relationship Type="http://schemas.openxmlformats.org/officeDocument/2006/relationships/slide" Target="/ppt/slides/slide4.xml" Id="Rcb177955c4f4459c" /><Relationship Type="http://schemas.openxmlformats.org/officeDocument/2006/relationships/slide" Target="/ppt/slides/slide5.xml" Id="R407f91b90e9844dd" /><Relationship Type="http://schemas.openxmlformats.org/officeDocument/2006/relationships/slide" Target="/ppt/slides/slide6.xml" Id="R903f8b495b2349a6" /><Relationship Type="http://schemas.openxmlformats.org/officeDocument/2006/relationships/slide" Target="/ppt/slides/slide7.xml" Id="R52eb76c3660d42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7cc062c01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e7e52300e4ac4" /><Relationship Type="http://schemas.openxmlformats.org/officeDocument/2006/relationships/theme" Target="/ppt/slideMasters/theme/theme1.xml" Id="R8c975e348454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e7e52300e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c540f0c30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5aede1df140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2c98d0d7443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849aeedcb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76629d643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e09e4db52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42812a5b5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STRANDEN GLOBAL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GLOBAL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33 824 199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5 638 536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11 102 931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22 100 984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HALLVARD THOMASSEN LYNGØY  –  71,8 %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THOMASSEN  –  28,2 %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Lundvollveien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45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joker.lovund@joker.no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