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4b7ccbdcf43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93d8b615e4481"/>
  </p:sldMasterIdLst>
  <p:sldIdLst>
    <p:sldId xmlns:r="http://schemas.openxmlformats.org/officeDocument/2006/relationships" id="256" r:id="Ra011b6ac01e841aa"/>
    <p:sldId xmlns:r="http://schemas.openxmlformats.org/officeDocument/2006/relationships" id="257" r:id="R6cb6570f37e446b8"/>
    <p:sldId xmlns:r="http://schemas.openxmlformats.org/officeDocument/2006/relationships" id="258" r:id="Rac897bf7a91b4bf3"/>
    <p:sldId xmlns:r="http://schemas.openxmlformats.org/officeDocument/2006/relationships" id="259" r:id="R8f45acda0dae412b"/>
    <p:sldId xmlns:r="http://schemas.openxmlformats.org/officeDocument/2006/relationships" id="260" r:id="R8030c5c6179d4dda"/>
    <p:sldId xmlns:r="http://schemas.openxmlformats.org/officeDocument/2006/relationships" id="261" r:id="R65870d59a944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93d8b615e4481" /><Relationship Type="http://schemas.openxmlformats.org/officeDocument/2006/relationships/slide" Target="/ppt/slides/slide1.xml" Id="Ra011b6ac01e841aa" /><Relationship Type="http://schemas.openxmlformats.org/officeDocument/2006/relationships/slide" Target="/ppt/slides/slide2.xml" Id="R6cb6570f37e446b8" /><Relationship Type="http://schemas.openxmlformats.org/officeDocument/2006/relationships/slide" Target="/ppt/slides/slide3.xml" Id="Rac897bf7a91b4bf3" /><Relationship Type="http://schemas.openxmlformats.org/officeDocument/2006/relationships/slide" Target="/ppt/slides/slide4.xml" Id="R8f45acda0dae412b" /><Relationship Type="http://schemas.openxmlformats.org/officeDocument/2006/relationships/slide" Target="/ppt/slides/slide5.xml" Id="R8030c5c6179d4dda" /><Relationship Type="http://schemas.openxmlformats.org/officeDocument/2006/relationships/slide" Target="/ppt/slides/slide6.xml" Id="R65870d59a944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9091490fa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082595ff4ed7" /><Relationship Type="http://schemas.openxmlformats.org/officeDocument/2006/relationships/theme" Target="/ppt/slideMasters/theme/theme1.xml" Id="R5cda469942e0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d082595ff4e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54d3107af46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d57c99f1b48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c06f1bdd440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48d4a9a749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91750559c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4c3aca580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STRANDEN GLOBAL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Lundvollveien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45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joker.lovund@joker.no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