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05deed3f5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ae6ffd23849af"/>
  </p:sldMasterIdLst>
  <p:sldIdLst>
    <p:sldId xmlns:r="http://schemas.openxmlformats.org/officeDocument/2006/relationships" id="256" r:id="Rab7b18c9a5b34eb4"/>
    <p:sldId xmlns:r="http://schemas.openxmlformats.org/officeDocument/2006/relationships" id="257" r:id="R81edb7e8238d4992"/>
    <p:sldId xmlns:r="http://schemas.openxmlformats.org/officeDocument/2006/relationships" id="258" r:id="R5fffd57f0c2b49dd"/>
    <p:sldId xmlns:r="http://schemas.openxmlformats.org/officeDocument/2006/relationships" id="259" r:id="Rb5f241fc108d4693"/>
    <p:sldId xmlns:r="http://schemas.openxmlformats.org/officeDocument/2006/relationships" id="260" r:id="R72202e29e41b496a"/>
    <p:sldId xmlns:r="http://schemas.openxmlformats.org/officeDocument/2006/relationships" id="261" r:id="R87e3b4676cf148da"/>
    <p:sldId xmlns:r="http://schemas.openxmlformats.org/officeDocument/2006/relationships" id="262" r:id="R7c4b01788a52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ae6ffd23849af" /><Relationship Type="http://schemas.openxmlformats.org/officeDocument/2006/relationships/slide" Target="/ppt/slides/slide1.xml" Id="Rab7b18c9a5b34eb4" /><Relationship Type="http://schemas.openxmlformats.org/officeDocument/2006/relationships/slide" Target="/ppt/slides/slide2.xml" Id="R81edb7e8238d4992" /><Relationship Type="http://schemas.openxmlformats.org/officeDocument/2006/relationships/slide" Target="/ppt/slides/slide3.xml" Id="R5fffd57f0c2b49dd" /><Relationship Type="http://schemas.openxmlformats.org/officeDocument/2006/relationships/slide" Target="/ppt/slides/slide4.xml" Id="Rb5f241fc108d4693" /><Relationship Type="http://schemas.openxmlformats.org/officeDocument/2006/relationships/slide" Target="/ppt/slides/slide5.xml" Id="R72202e29e41b496a" /><Relationship Type="http://schemas.openxmlformats.org/officeDocument/2006/relationships/slide" Target="/ppt/slides/slide6.xml" Id="R87e3b4676cf148da" /><Relationship Type="http://schemas.openxmlformats.org/officeDocument/2006/relationships/slide" Target="/ppt/slides/slide7.xml" Id="R7c4b01788a52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92d4b7f16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f5dbd9dd42f8" /><Relationship Type="http://schemas.openxmlformats.org/officeDocument/2006/relationships/theme" Target="/ppt/slideMasters/theme/theme1.xml" Id="Re10aa1f31e41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df5dbd9dd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e2f2f175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b703e990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15f99a6c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1a191f7c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325b69297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b9f5c104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8fa9b2a7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