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2c3af412c9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0323ed7cd1475d"/>
  </p:sldMasterIdLst>
  <p:sldIdLst>
    <p:sldId xmlns:r="http://schemas.openxmlformats.org/officeDocument/2006/relationships" id="256" r:id="R626bc4bed1d34826"/>
    <p:sldId xmlns:r="http://schemas.openxmlformats.org/officeDocument/2006/relationships" id="257" r:id="R274587c77d3241bd"/>
    <p:sldId xmlns:r="http://schemas.openxmlformats.org/officeDocument/2006/relationships" id="258" r:id="R7fe7d14162cf4402"/>
    <p:sldId xmlns:r="http://schemas.openxmlformats.org/officeDocument/2006/relationships" id="259" r:id="R4c302747f191487b"/>
    <p:sldId xmlns:r="http://schemas.openxmlformats.org/officeDocument/2006/relationships" id="260" r:id="Rd9ffc37e453e483e"/>
    <p:sldId xmlns:r="http://schemas.openxmlformats.org/officeDocument/2006/relationships" id="261" r:id="R131002def1714c1d"/>
    <p:sldId xmlns:r="http://schemas.openxmlformats.org/officeDocument/2006/relationships" id="262" r:id="Re9774603994e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323ed7cd1475d" /><Relationship Type="http://schemas.openxmlformats.org/officeDocument/2006/relationships/slide" Target="/ppt/slides/slide1.xml" Id="R626bc4bed1d34826" /><Relationship Type="http://schemas.openxmlformats.org/officeDocument/2006/relationships/slide" Target="/ppt/slides/slide2.xml" Id="R274587c77d3241bd" /><Relationship Type="http://schemas.openxmlformats.org/officeDocument/2006/relationships/slide" Target="/ppt/slides/slide3.xml" Id="R7fe7d14162cf4402" /><Relationship Type="http://schemas.openxmlformats.org/officeDocument/2006/relationships/slide" Target="/ppt/slides/slide4.xml" Id="R4c302747f191487b" /><Relationship Type="http://schemas.openxmlformats.org/officeDocument/2006/relationships/slide" Target="/ppt/slides/slide5.xml" Id="Rd9ffc37e453e483e" /><Relationship Type="http://schemas.openxmlformats.org/officeDocument/2006/relationships/slide" Target="/ppt/slides/slide6.xml" Id="R131002def1714c1d" /><Relationship Type="http://schemas.openxmlformats.org/officeDocument/2006/relationships/slide" Target="/ppt/slides/slide7.xml" Id="Re9774603994e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8a2d63dbe4a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290881b01423d" /><Relationship Type="http://schemas.openxmlformats.org/officeDocument/2006/relationships/theme" Target="/ppt/slideMasters/theme/theme1.xml" Id="R3016ba385cf942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3290881b01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107abf4cc40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b3895bc80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053b5eca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302ae76a7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83153d98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3227a491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9328ff624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FORVIS MAZARS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FORVIS MAZARS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111 715 290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14 185 185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13 593 050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18 226 604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55 287 520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HANEVOLD ALEXANDER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NINA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JALVING RUNE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ODD HUGO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PERLEBO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QUALITY TRUSTED EXPERIENCE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19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www.mazars.no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979 605 994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FORVIS MAZARS AS</a:t>
            </a:r>
          </a:p>
        </p:txBody>
      </p:sp>
    </p:spTree>
  </p:cSld>
  <p:clrMapOvr>
    <a:masterClrMapping xmlns:a="http://schemas.openxmlformats.org/drawingml/2006/main"/>
  </p:clrMapOvr>
</p:sld>
</file>