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088198925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d897b524a4a17"/>
  </p:sldMasterIdLst>
  <p:sldIdLst>
    <p:sldId xmlns:r="http://schemas.openxmlformats.org/officeDocument/2006/relationships" id="256" r:id="R766840a55e424c85"/>
    <p:sldId xmlns:r="http://schemas.openxmlformats.org/officeDocument/2006/relationships" id="257" r:id="R122fd88191f04961"/>
    <p:sldId xmlns:r="http://schemas.openxmlformats.org/officeDocument/2006/relationships" id="258" r:id="R9c30d49e4fbe43a6"/>
    <p:sldId xmlns:r="http://schemas.openxmlformats.org/officeDocument/2006/relationships" id="259" r:id="R8e587895f1054181"/>
    <p:sldId xmlns:r="http://schemas.openxmlformats.org/officeDocument/2006/relationships" id="260" r:id="R68b47e3267fa43d4"/>
    <p:sldId xmlns:r="http://schemas.openxmlformats.org/officeDocument/2006/relationships" id="261" r:id="Rd8b5adcf77c94918"/>
    <p:sldId xmlns:r="http://schemas.openxmlformats.org/officeDocument/2006/relationships" id="262" r:id="R2c273fdf976b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d897b524a4a17" /><Relationship Type="http://schemas.openxmlformats.org/officeDocument/2006/relationships/slide" Target="/ppt/slides/slide1.xml" Id="R766840a55e424c85" /><Relationship Type="http://schemas.openxmlformats.org/officeDocument/2006/relationships/slide" Target="/ppt/slides/slide2.xml" Id="R122fd88191f04961" /><Relationship Type="http://schemas.openxmlformats.org/officeDocument/2006/relationships/slide" Target="/ppt/slides/slide3.xml" Id="R9c30d49e4fbe43a6" /><Relationship Type="http://schemas.openxmlformats.org/officeDocument/2006/relationships/slide" Target="/ppt/slides/slide4.xml" Id="R8e587895f1054181" /><Relationship Type="http://schemas.openxmlformats.org/officeDocument/2006/relationships/slide" Target="/ppt/slides/slide5.xml" Id="R68b47e3267fa43d4" /><Relationship Type="http://schemas.openxmlformats.org/officeDocument/2006/relationships/slide" Target="/ppt/slides/slide6.xml" Id="Rd8b5adcf77c94918" /><Relationship Type="http://schemas.openxmlformats.org/officeDocument/2006/relationships/slide" Target="/ppt/slides/slide7.xml" Id="R2c273fdf976b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dceb42f31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eabac20344a8" /><Relationship Type="http://schemas.openxmlformats.org/officeDocument/2006/relationships/theme" Target="/ppt/slideMasters/theme/theme1.xml" Id="R54bde5dddc96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7eabac203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4771b531c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2c11ebb5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e46b19cd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20fcff98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eca3dbfc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5422ac481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b78c1bb85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