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b3c7b380c54d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d25d2f01e34486"/>
  </p:sldMasterIdLst>
  <p:sldIdLst>
    <p:sldId xmlns:r="http://schemas.openxmlformats.org/officeDocument/2006/relationships" id="256" r:id="R051bffa4f27c4ea6"/>
    <p:sldId xmlns:r="http://schemas.openxmlformats.org/officeDocument/2006/relationships" id="257" r:id="Rb539d14dc0084ba3"/>
    <p:sldId xmlns:r="http://schemas.openxmlformats.org/officeDocument/2006/relationships" id="258" r:id="R0b7cdc8d638a4226"/>
    <p:sldId xmlns:r="http://schemas.openxmlformats.org/officeDocument/2006/relationships" id="259" r:id="R6020814a634e4173"/>
    <p:sldId xmlns:r="http://schemas.openxmlformats.org/officeDocument/2006/relationships" id="260" r:id="Rbe1a9acd40684fea"/>
    <p:sldId xmlns:r="http://schemas.openxmlformats.org/officeDocument/2006/relationships" id="261" r:id="Rb4e5b886ef0f4a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d25d2f01e34486" /><Relationship Type="http://schemas.openxmlformats.org/officeDocument/2006/relationships/slide" Target="/ppt/slides/slide1.xml" Id="R051bffa4f27c4ea6" /><Relationship Type="http://schemas.openxmlformats.org/officeDocument/2006/relationships/slide" Target="/ppt/slides/slide2.xml" Id="Rb539d14dc0084ba3" /><Relationship Type="http://schemas.openxmlformats.org/officeDocument/2006/relationships/slide" Target="/ppt/slides/slide3.xml" Id="R0b7cdc8d638a4226" /><Relationship Type="http://schemas.openxmlformats.org/officeDocument/2006/relationships/slide" Target="/ppt/slides/slide4.xml" Id="R6020814a634e4173" /><Relationship Type="http://schemas.openxmlformats.org/officeDocument/2006/relationships/slide" Target="/ppt/slides/slide5.xml" Id="Rbe1a9acd40684fea" /><Relationship Type="http://schemas.openxmlformats.org/officeDocument/2006/relationships/slide" Target="/ppt/slides/slide6.xml" Id="Rb4e5b886ef0f4a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b0e1df539541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e31af51754b8e" /><Relationship Type="http://schemas.openxmlformats.org/officeDocument/2006/relationships/theme" Target="/ppt/slideMasters/theme/theme1.xml" Id="Rbe796ef5e0b244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fe31af51754b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fb63cc8d544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51fab73454a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ce9210ba744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506d68edb4d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f1ff73d8446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5e1d3b53949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GJELSTEN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05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mail@gjelsten.no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979 580 193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GJELSTEN HOLDING AS</a:t>
            </a:r>
          </a:p>
        </p:txBody>
      </p:sp>
    </p:spTree>
  </p:cSld>
  <p:clrMapOvr>
    <a:masterClrMapping xmlns:a="http://schemas.openxmlformats.org/drawingml/2006/main"/>
  </p:clrMapOvr>
</p:sld>
</file>