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9f2e528f94f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76765c428c4ce1"/>
  </p:sldMasterIdLst>
  <p:sldIdLst>
    <p:sldId xmlns:r="http://schemas.openxmlformats.org/officeDocument/2006/relationships" id="256" r:id="R756ebe4534d8429e"/>
    <p:sldId xmlns:r="http://schemas.openxmlformats.org/officeDocument/2006/relationships" id="257" r:id="R31477f64cb4043cb"/>
    <p:sldId xmlns:r="http://schemas.openxmlformats.org/officeDocument/2006/relationships" id="258" r:id="R8b38ac9ea2654e94"/>
    <p:sldId xmlns:r="http://schemas.openxmlformats.org/officeDocument/2006/relationships" id="259" r:id="Rd1481c3a53fa400b"/>
    <p:sldId xmlns:r="http://schemas.openxmlformats.org/officeDocument/2006/relationships" id="260" r:id="R8ef9441fa5c541c9"/>
    <p:sldId xmlns:r="http://schemas.openxmlformats.org/officeDocument/2006/relationships" id="261" r:id="R32daea9caa6340d8"/>
    <p:sldId xmlns:r="http://schemas.openxmlformats.org/officeDocument/2006/relationships" id="262" r:id="R586ae3aabe574b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6765c428c4ce1" /><Relationship Type="http://schemas.openxmlformats.org/officeDocument/2006/relationships/slide" Target="/ppt/slides/slide1.xml" Id="R756ebe4534d8429e" /><Relationship Type="http://schemas.openxmlformats.org/officeDocument/2006/relationships/slide" Target="/ppt/slides/slide2.xml" Id="R31477f64cb4043cb" /><Relationship Type="http://schemas.openxmlformats.org/officeDocument/2006/relationships/slide" Target="/ppt/slides/slide3.xml" Id="R8b38ac9ea2654e94" /><Relationship Type="http://schemas.openxmlformats.org/officeDocument/2006/relationships/slide" Target="/ppt/slides/slide4.xml" Id="Rd1481c3a53fa400b" /><Relationship Type="http://schemas.openxmlformats.org/officeDocument/2006/relationships/slide" Target="/ppt/slides/slide5.xml" Id="R8ef9441fa5c541c9" /><Relationship Type="http://schemas.openxmlformats.org/officeDocument/2006/relationships/slide" Target="/ppt/slides/slide6.xml" Id="R32daea9caa6340d8" /><Relationship Type="http://schemas.openxmlformats.org/officeDocument/2006/relationships/slide" Target="/ppt/slides/slide7.xml" Id="R586ae3aabe574b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17135b7b74f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4e44254bb4c90" /><Relationship Type="http://schemas.openxmlformats.org/officeDocument/2006/relationships/theme" Target="/ppt/slideMasters/theme/theme1.xml" Id="Rf149e788f12a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84e44254bb4c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dbbb06c624d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0a0ec1c7d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8e223c04744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043d6ee2b47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cf70ba1384b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cfe46e27c48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6737bea184c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KAPITALFORVALTNING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642 396 000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158 443 000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131 333 000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83 119 000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477 026 000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979 561 261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KAPITALFORVALTNING AS</a:t>
            </a:r>
          </a:p>
        </p:txBody>
      </p:sp>
    </p:spTree>
  </p:cSld>
  <p:clrMapOvr>
    <a:masterClrMapping xmlns:a="http://schemas.openxmlformats.org/drawingml/2006/main"/>
  </p:clrMapOvr>
</p:sld>
</file>