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5b4199ea1946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828b0409e64884"/>
  </p:sldMasterIdLst>
  <p:sldIdLst>
    <p:sldId xmlns:r="http://schemas.openxmlformats.org/officeDocument/2006/relationships" id="256" r:id="R296ba0f10d484f3d"/>
    <p:sldId xmlns:r="http://schemas.openxmlformats.org/officeDocument/2006/relationships" id="257" r:id="Rfa96b512a94f4aec"/>
    <p:sldId xmlns:r="http://schemas.openxmlformats.org/officeDocument/2006/relationships" id="258" r:id="R819502d8f0174f79"/>
    <p:sldId xmlns:r="http://schemas.openxmlformats.org/officeDocument/2006/relationships" id="259" r:id="R8aed81dacc674d8c"/>
    <p:sldId xmlns:r="http://schemas.openxmlformats.org/officeDocument/2006/relationships" id="260" r:id="R999b3b7d2d8c459f"/>
    <p:sldId xmlns:r="http://schemas.openxmlformats.org/officeDocument/2006/relationships" id="261" r:id="R24ab9ced909d4f5f"/>
    <p:sldId xmlns:r="http://schemas.openxmlformats.org/officeDocument/2006/relationships" id="262" r:id="Rd1e9b4576fbb4e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828b0409e64884" /><Relationship Type="http://schemas.openxmlformats.org/officeDocument/2006/relationships/slide" Target="/ppt/slides/slide1.xml" Id="R296ba0f10d484f3d" /><Relationship Type="http://schemas.openxmlformats.org/officeDocument/2006/relationships/slide" Target="/ppt/slides/slide2.xml" Id="Rfa96b512a94f4aec" /><Relationship Type="http://schemas.openxmlformats.org/officeDocument/2006/relationships/slide" Target="/ppt/slides/slide3.xml" Id="R819502d8f0174f79" /><Relationship Type="http://schemas.openxmlformats.org/officeDocument/2006/relationships/slide" Target="/ppt/slides/slide4.xml" Id="R8aed81dacc674d8c" /><Relationship Type="http://schemas.openxmlformats.org/officeDocument/2006/relationships/slide" Target="/ppt/slides/slide5.xml" Id="R999b3b7d2d8c459f" /><Relationship Type="http://schemas.openxmlformats.org/officeDocument/2006/relationships/slide" Target="/ppt/slides/slide6.xml" Id="R24ab9ced909d4f5f" /><Relationship Type="http://schemas.openxmlformats.org/officeDocument/2006/relationships/slide" Target="/ppt/slides/slide7.xml" Id="Rd1e9b4576fbb4e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7570dc51224c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7a733e2414b40" /><Relationship Type="http://schemas.openxmlformats.org/officeDocument/2006/relationships/theme" Target="/ppt/slideMasters/theme/theme1.xml" Id="Rd8ce1489603f4d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07a733e2414b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1e8876fd747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d0413d3a449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693e54d1c4d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7e5fa0cab4f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9dbbe184444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f7663609d4a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f851888974d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INVESTERINGSGEORG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INVESTERINGSGEORG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10 006 356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10 108 117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JAN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Høgsetvegen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979 558 805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