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59e8a0cec741e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3261e1856a84574"/>
  </p:sldMasterIdLst>
  <p:sldIdLst>
    <p:sldId xmlns:r="http://schemas.openxmlformats.org/officeDocument/2006/relationships" id="256" r:id="R37a1bfbf79a6416e"/>
    <p:sldId xmlns:r="http://schemas.openxmlformats.org/officeDocument/2006/relationships" id="257" r:id="Rb7403b66a9f149f2"/>
    <p:sldId xmlns:r="http://schemas.openxmlformats.org/officeDocument/2006/relationships" id="258" r:id="Rc3f6bfb940e14f65"/>
    <p:sldId xmlns:r="http://schemas.openxmlformats.org/officeDocument/2006/relationships" id="259" r:id="Rc5dacf0126f144b5"/>
    <p:sldId xmlns:r="http://schemas.openxmlformats.org/officeDocument/2006/relationships" id="260" r:id="R65b4747c05ab4b4b"/>
    <p:sldId xmlns:r="http://schemas.openxmlformats.org/officeDocument/2006/relationships" id="261" r:id="Rf5bdd2f361494752"/>
    <p:sldId xmlns:r="http://schemas.openxmlformats.org/officeDocument/2006/relationships" id="262" r:id="R5411e7a46d66407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261e1856a84574" /><Relationship Type="http://schemas.openxmlformats.org/officeDocument/2006/relationships/slide" Target="/ppt/slides/slide1.xml" Id="R37a1bfbf79a6416e" /><Relationship Type="http://schemas.openxmlformats.org/officeDocument/2006/relationships/slide" Target="/ppt/slides/slide2.xml" Id="Rb7403b66a9f149f2" /><Relationship Type="http://schemas.openxmlformats.org/officeDocument/2006/relationships/slide" Target="/ppt/slides/slide3.xml" Id="Rc3f6bfb940e14f65" /><Relationship Type="http://schemas.openxmlformats.org/officeDocument/2006/relationships/slide" Target="/ppt/slides/slide4.xml" Id="Rc5dacf0126f144b5" /><Relationship Type="http://schemas.openxmlformats.org/officeDocument/2006/relationships/slide" Target="/ppt/slides/slide5.xml" Id="R65b4747c05ab4b4b" /><Relationship Type="http://schemas.openxmlformats.org/officeDocument/2006/relationships/slide" Target="/ppt/slides/slide6.xml" Id="Rf5bdd2f361494752" /><Relationship Type="http://schemas.openxmlformats.org/officeDocument/2006/relationships/slide" Target="/ppt/slides/slide7.xml" Id="R5411e7a46d66407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9b9c9147224b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9cda82ddf44a6d" /><Relationship Type="http://schemas.openxmlformats.org/officeDocument/2006/relationships/theme" Target="/ppt/slideMasters/theme/theme1.xml" Id="R47053ec4808242d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9cda82ddf44a6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4a8460764646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869baa6f1d44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5842de974242e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e8bb64a5d34bd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71f86951234db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65cd21694a41c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bc0b22ce84419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MEKLENBORG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MEKLENBORG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MEKLENBORG FORVALTNING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MEKLENBORG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MEKLENBORG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MEKLENBORG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1 882 568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5 962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3 928 811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25 608 503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35 193 123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MEKLENBORG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PETTER HOLLEKIM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MEKLENBORG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Nils Petter Hollekim, Kristianiasvingen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0782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979 520 212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MEKLENBORG FORVALTNING AS</a:t>
            </a:r>
          </a:p>
        </p:txBody>
      </p:sp>
    </p:spTree>
  </p:cSld>
  <p:clrMapOvr>
    <a:masterClrMapping xmlns:a="http://schemas.openxmlformats.org/drawingml/2006/main"/>
  </p:clrMapOvr>
</p:sld>
</file>