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20683bc7d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7fa5714d4d47dd"/>
  </p:sldMasterIdLst>
  <p:sldIdLst>
    <p:sldId xmlns:r="http://schemas.openxmlformats.org/officeDocument/2006/relationships" id="256" r:id="R01b12a3852fb4d4d"/>
    <p:sldId xmlns:r="http://schemas.openxmlformats.org/officeDocument/2006/relationships" id="257" r:id="R1756c93582954512"/>
    <p:sldId xmlns:r="http://schemas.openxmlformats.org/officeDocument/2006/relationships" id="258" r:id="R492a4df1e49f4b42"/>
    <p:sldId xmlns:r="http://schemas.openxmlformats.org/officeDocument/2006/relationships" id="259" r:id="R91e4797b270e4076"/>
    <p:sldId xmlns:r="http://schemas.openxmlformats.org/officeDocument/2006/relationships" id="260" r:id="R0da9de13117346ca"/>
    <p:sldId xmlns:r="http://schemas.openxmlformats.org/officeDocument/2006/relationships" id="261" r:id="R0ad768c72d2844ee"/>
    <p:sldId xmlns:r="http://schemas.openxmlformats.org/officeDocument/2006/relationships" id="262" r:id="R8f170e8bb78e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fa5714d4d47dd" /><Relationship Type="http://schemas.openxmlformats.org/officeDocument/2006/relationships/slide" Target="/ppt/slides/slide1.xml" Id="R01b12a3852fb4d4d" /><Relationship Type="http://schemas.openxmlformats.org/officeDocument/2006/relationships/slide" Target="/ppt/slides/slide2.xml" Id="R1756c93582954512" /><Relationship Type="http://schemas.openxmlformats.org/officeDocument/2006/relationships/slide" Target="/ppt/slides/slide3.xml" Id="R492a4df1e49f4b42" /><Relationship Type="http://schemas.openxmlformats.org/officeDocument/2006/relationships/slide" Target="/ppt/slides/slide4.xml" Id="R91e4797b270e4076" /><Relationship Type="http://schemas.openxmlformats.org/officeDocument/2006/relationships/slide" Target="/ppt/slides/slide5.xml" Id="R0da9de13117346ca" /><Relationship Type="http://schemas.openxmlformats.org/officeDocument/2006/relationships/slide" Target="/ppt/slides/slide6.xml" Id="R0ad768c72d2844ee" /><Relationship Type="http://schemas.openxmlformats.org/officeDocument/2006/relationships/slide" Target="/ppt/slides/slide7.xml" Id="R8f170e8bb78e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ff29246534d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8c25dfbc458c" /><Relationship Type="http://schemas.openxmlformats.org/officeDocument/2006/relationships/theme" Target="/ppt/slideMasters/theme/theme1.xml" Id="Rccd0e23ce399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b8c25dfbc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2c6be573c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c9716a18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1da99e8ee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ddad642db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990e15250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02c2542c4c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bce53bb3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LAKSELV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LAKSELV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7 548 003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ALICE BAKKEVOLD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BERG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post@regnskaplakselv.no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