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af22eb8dd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23b9357a174917"/>
  </p:sldMasterIdLst>
  <p:sldIdLst>
    <p:sldId xmlns:r="http://schemas.openxmlformats.org/officeDocument/2006/relationships" id="256" r:id="R9a77d45c621f4216"/>
    <p:sldId xmlns:r="http://schemas.openxmlformats.org/officeDocument/2006/relationships" id="257" r:id="Rab4c4b873a0b483e"/>
    <p:sldId xmlns:r="http://schemas.openxmlformats.org/officeDocument/2006/relationships" id="258" r:id="R69f388aabbba45de"/>
    <p:sldId xmlns:r="http://schemas.openxmlformats.org/officeDocument/2006/relationships" id="259" r:id="R42e4bb21c72e4065"/>
    <p:sldId xmlns:r="http://schemas.openxmlformats.org/officeDocument/2006/relationships" id="260" r:id="Rc2184cb3fbfa4049"/>
    <p:sldId xmlns:r="http://schemas.openxmlformats.org/officeDocument/2006/relationships" id="261" r:id="R8ca227b6f1b84aae"/>
    <p:sldId xmlns:r="http://schemas.openxmlformats.org/officeDocument/2006/relationships" id="262" r:id="R3095016cf1d2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3b9357a174917" /><Relationship Type="http://schemas.openxmlformats.org/officeDocument/2006/relationships/slide" Target="/ppt/slides/slide1.xml" Id="R9a77d45c621f4216" /><Relationship Type="http://schemas.openxmlformats.org/officeDocument/2006/relationships/slide" Target="/ppt/slides/slide2.xml" Id="Rab4c4b873a0b483e" /><Relationship Type="http://schemas.openxmlformats.org/officeDocument/2006/relationships/slide" Target="/ppt/slides/slide3.xml" Id="R69f388aabbba45de" /><Relationship Type="http://schemas.openxmlformats.org/officeDocument/2006/relationships/slide" Target="/ppt/slides/slide4.xml" Id="R42e4bb21c72e4065" /><Relationship Type="http://schemas.openxmlformats.org/officeDocument/2006/relationships/slide" Target="/ppt/slides/slide5.xml" Id="Rc2184cb3fbfa4049" /><Relationship Type="http://schemas.openxmlformats.org/officeDocument/2006/relationships/slide" Target="/ppt/slides/slide6.xml" Id="R8ca227b6f1b84aae" /><Relationship Type="http://schemas.openxmlformats.org/officeDocument/2006/relationships/slide" Target="/ppt/slides/slide7.xml" Id="R3095016cf1d2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6e06b3f9f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353da04e04f2e" /><Relationship Type="http://schemas.openxmlformats.org/officeDocument/2006/relationships/theme" Target="/ppt/slideMasters/theme/theme1.xml" Id="R06c830c77dfc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3353da04e0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cb2a5291447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e69ddc920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be870077c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526159c17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548e75f2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16b062c034e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ccd0fe3541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ALSAKER FJORDBRUK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261 139 012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12 703 839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428 720 997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750 988 917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1 869 514 943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ALSAKER FJORDBRUK AS</a:t>
            </a:r>
          </a:p>
        </p:txBody>
      </p:sp>
    </p:spTree>
  </p:cSld>
  <p:clrMapOvr>
    <a:masterClrMapping xmlns:a="http://schemas.openxmlformats.org/drawingml/2006/main"/>
  </p:clrMapOvr>
</p:sld>
</file>