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872a4b315864f9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91a6072d96e4418"/>
  </p:sldMasterIdLst>
  <p:sldIdLst>
    <p:sldId xmlns:r="http://schemas.openxmlformats.org/officeDocument/2006/relationships" id="256" r:id="Rfd25720136e2411c"/>
    <p:sldId xmlns:r="http://schemas.openxmlformats.org/officeDocument/2006/relationships" id="257" r:id="Rb8dbfea862ce4969"/>
    <p:sldId xmlns:r="http://schemas.openxmlformats.org/officeDocument/2006/relationships" id="258" r:id="R821671656ffb495b"/>
    <p:sldId xmlns:r="http://schemas.openxmlformats.org/officeDocument/2006/relationships" id="259" r:id="R79e087c1d93b4877"/>
    <p:sldId xmlns:r="http://schemas.openxmlformats.org/officeDocument/2006/relationships" id="260" r:id="Rd6e39b56a47444f5"/>
    <p:sldId xmlns:r="http://schemas.openxmlformats.org/officeDocument/2006/relationships" id="261" r:id="R93c35a51b37942ab"/>
    <p:sldId xmlns:r="http://schemas.openxmlformats.org/officeDocument/2006/relationships" id="262" r:id="R89fa2b9a6317466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1a6072d96e4418" /><Relationship Type="http://schemas.openxmlformats.org/officeDocument/2006/relationships/slide" Target="/ppt/slides/slide1.xml" Id="Rfd25720136e2411c" /><Relationship Type="http://schemas.openxmlformats.org/officeDocument/2006/relationships/slide" Target="/ppt/slides/slide2.xml" Id="Rb8dbfea862ce4969" /><Relationship Type="http://schemas.openxmlformats.org/officeDocument/2006/relationships/slide" Target="/ppt/slides/slide3.xml" Id="R821671656ffb495b" /><Relationship Type="http://schemas.openxmlformats.org/officeDocument/2006/relationships/slide" Target="/ppt/slides/slide4.xml" Id="R79e087c1d93b4877" /><Relationship Type="http://schemas.openxmlformats.org/officeDocument/2006/relationships/slide" Target="/ppt/slides/slide5.xml" Id="Rd6e39b56a47444f5" /><Relationship Type="http://schemas.openxmlformats.org/officeDocument/2006/relationships/slide" Target="/ppt/slides/slide6.xml" Id="R93c35a51b37942ab" /><Relationship Type="http://schemas.openxmlformats.org/officeDocument/2006/relationships/slide" Target="/ppt/slides/slide7.xml" Id="R89fa2b9a6317466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8bf2e63d87499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78ca98409b4faf" /><Relationship Type="http://schemas.openxmlformats.org/officeDocument/2006/relationships/theme" Target="/ppt/slideMasters/theme/theme1.xml" Id="R6985d1d2b49d453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a78ca98409b4fa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e62f12c2514c1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195d5f771d443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2a7801a2b746f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a9e1d35c774ce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27de96236f499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7469facaa349e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4784077dc542d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TRØNDELAG HELGELAND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TRØNDELAG HELGELAND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TRØNDELAG HELGELAND INVEST AS ble etablert [år] og holder til i Brønnøysund.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TRØNDELAG HELGELAND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TRØNDELAG HELGELAND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TRØNDELAG HELGELAND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1 948 500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−1 319 293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5 875 343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116 832 598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120 449 102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TRØNDELAG HELGELAND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PAUL BIRGER TORGNES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KARL JOHANN HOLDING AS  –  49,0 %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PAUL BIRGER TORGNES  –  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KARL JOHANN HOLDING AS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TRØNDELAG HELGELAND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Toftveien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8909 Brønnøysund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75 00 69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979 488 963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TRØNDELAG HELGELAND INVEST AS</a:t>
            </a:r>
          </a:p>
        </p:txBody>
      </p:sp>
    </p:spTree>
  </p:cSld>
  <p:clrMapOvr>
    <a:masterClrMapping xmlns:a="http://schemas.openxmlformats.org/drawingml/2006/main"/>
  </p:clrMapOvr>
</p:sld>
</file>