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74a494abc5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1c5b13dc7453c"/>
  </p:sldMasterIdLst>
  <p:sldIdLst>
    <p:sldId xmlns:r="http://schemas.openxmlformats.org/officeDocument/2006/relationships" id="256" r:id="Rfdc11fcc8f184adf"/>
    <p:sldId xmlns:r="http://schemas.openxmlformats.org/officeDocument/2006/relationships" id="257" r:id="R1a0509366d0f45d8"/>
    <p:sldId xmlns:r="http://schemas.openxmlformats.org/officeDocument/2006/relationships" id="258" r:id="R7a0d510443584e9f"/>
    <p:sldId xmlns:r="http://schemas.openxmlformats.org/officeDocument/2006/relationships" id="259" r:id="R18b6034911d14ef7"/>
    <p:sldId xmlns:r="http://schemas.openxmlformats.org/officeDocument/2006/relationships" id="260" r:id="R0638152ab8d24e4e"/>
    <p:sldId xmlns:r="http://schemas.openxmlformats.org/officeDocument/2006/relationships" id="261" r:id="R75b6e4a6223d487d"/>
    <p:sldId xmlns:r="http://schemas.openxmlformats.org/officeDocument/2006/relationships" id="262" r:id="Rb2b0e2dfa8c548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1c5b13dc7453c" /><Relationship Type="http://schemas.openxmlformats.org/officeDocument/2006/relationships/slide" Target="/ppt/slides/slide1.xml" Id="Rfdc11fcc8f184adf" /><Relationship Type="http://schemas.openxmlformats.org/officeDocument/2006/relationships/slide" Target="/ppt/slides/slide2.xml" Id="R1a0509366d0f45d8" /><Relationship Type="http://schemas.openxmlformats.org/officeDocument/2006/relationships/slide" Target="/ppt/slides/slide3.xml" Id="R7a0d510443584e9f" /><Relationship Type="http://schemas.openxmlformats.org/officeDocument/2006/relationships/slide" Target="/ppt/slides/slide4.xml" Id="R18b6034911d14ef7" /><Relationship Type="http://schemas.openxmlformats.org/officeDocument/2006/relationships/slide" Target="/ppt/slides/slide5.xml" Id="R0638152ab8d24e4e" /><Relationship Type="http://schemas.openxmlformats.org/officeDocument/2006/relationships/slide" Target="/ppt/slides/slide6.xml" Id="R75b6e4a6223d487d" /><Relationship Type="http://schemas.openxmlformats.org/officeDocument/2006/relationships/slide" Target="/ppt/slides/slide7.xml" Id="Rb2b0e2dfa8c548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37278302d47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464e328264554" /><Relationship Type="http://schemas.openxmlformats.org/officeDocument/2006/relationships/theme" Target="/ppt/slideMasters/theme/theme1.xml" Id="R896bee91d597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464e3282645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fe05ed30c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1fcdd23fe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5ab018adb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2f9d2ddad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df7bdd534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0585fe79a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7e2629a5243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ØKONOMIRINGEN VÅLER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ØKONOMIRINGEN VÅLER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11 354 844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9 894 603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NYBORG ISAKSEN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Vålgutua 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42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