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ca669ed292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12c94db6284e15"/>
  </p:sldMasterIdLst>
  <p:sldIdLst>
    <p:sldId xmlns:r="http://schemas.openxmlformats.org/officeDocument/2006/relationships" id="256" r:id="Rbbd3759f6435475a"/>
    <p:sldId xmlns:r="http://schemas.openxmlformats.org/officeDocument/2006/relationships" id="257" r:id="Rf87c7cf8ad76483d"/>
    <p:sldId xmlns:r="http://schemas.openxmlformats.org/officeDocument/2006/relationships" id="258" r:id="R9fa06e7b4b894227"/>
    <p:sldId xmlns:r="http://schemas.openxmlformats.org/officeDocument/2006/relationships" id="259" r:id="R42396aa1a7af4246"/>
    <p:sldId xmlns:r="http://schemas.openxmlformats.org/officeDocument/2006/relationships" id="260" r:id="R6a7c352f66194dd7"/>
    <p:sldId xmlns:r="http://schemas.openxmlformats.org/officeDocument/2006/relationships" id="261" r:id="Rbff516a82eb645fb"/>
    <p:sldId xmlns:r="http://schemas.openxmlformats.org/officeDocument/2006/relationships" id="262" r:id="Rc2f6e85f5845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2c94db6284e15" /><Relationship Type="http://schemas.openxmlformats.org/officeDocument/2006/relationships/slide" Target="/ppt/slides/slide1.xml" Id="Rbbd3759f6435475a" /><Relationship Type="http://schemas.openxmlformats.org/officeDocument/2006/relationships/slide" Target="/ppt/slides/slide2.xml" Id="Rf87c7cf8ad76483d" /><Relationship Type="http://schemas.openxmlformats.org/officeDocument/2006/relationships/slide" Target="/ppt/slides/slide3.xml" Id="R9fa06e7b4b894227" /><Relationship Type="http://schemas.openxmlformats.org/officeDocument/2006/relationships/slide" Target="/ppt/slides/slide4.xml" Id="R42396aa1a7af4246" /><Relationship Type="http://schemas.openxmlformats.org/officeDocument/2006/relationships/slide" Target="/ppt/slides/slide5.xml" Id="R6a7c352f66194dd7" /><Relationship Type="http://schemas.openxmlformats.org/officeDocument/2006/relationships/slide" Target="/ppt/slides/slide6.xml" Id="Rbff516a82eb645fb" /><Relationship Type="http://schemas.openxmlformats.org/officeDocument/2006/relationships/slide" Target="/ppt/slides/slide7.xml" Id="Rc2f6e85f5845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44974554742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d06d2737f45b3" /><Relationship Type="http://schemas.openxmlformats.org/officeDocument/2006/relationships/theme" Target="/ppt/slideMasters/theme/theme1.xml" Id="R592d5132b920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2d06d2737f45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2c550b8a1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376df01e9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fc3432f5e42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c026655f9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e1b53abe6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40c8877ea46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05fce3e524b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 F NORLØFF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 F NORLØFF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13 287 745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118 525 098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120 740 309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CATHINKA NORLØFF-MATHISEN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PRINZ-NORLØFF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NORLØFF GULLIKSEN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NORLØFF GULLIKSEN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VIBEKE NORLØFF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NORLØFF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Sollerudveien 19J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01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halvor@norloff-invest.no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979 448 813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