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fb583c4b7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05abb430649a6"/>
  </p:sldMasterIdLst>
  <p:sldIdLst>
    <p:sldId xmlns:r="http://schemas.openxmlformats.org/officeDocument/2006/relationships" id="256" r:id="R8842840d7c164ef0"/>
    <p:sldId xmlns:r="http://schemas.openxmlformats.org/officeDocument/2006/relationships" id="257" r:id="R00e371c5d1874b01"/>
    <p:sldId xmlns:r="http://schemas.openxmlformats.org/officeDocument/2006/relationships" id="258" r:id="R4e631d1d92d64805"/>
    <p:sldId xmlns:r="http://schemas.openxmlformats.org/officeDocument/2006/relationships" id="259" r:id="R03925cc40c6b4a7f"/>
    <p:sldId xmlns:r="http://schemas.openxmlformats.org/officeDocument/2006/relationships" id="260" r:id="R048d3454f8ce44d0"/>
    <p:sldId xmlns:r="http://schemas.openxmlformats.org/officeDocument/2006/relationships" id="261" r:id="R1f2fc78c7d97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05abb430649a6" /><Relationship Type="http://schemas.openxmlformats.org/officeDocument/2006/relationships/slide" Target="/ppt/slides/slide1.xml" Id="R8842840d7c164ef0" /><Relationship Type="http://schemas.openxmlformats.org/officeDocument/2006/relationships/slide" Target="/ppt/slides/slide2.xml" Id="R00e371c5d1874b01" /><Relationship Type="http://schemas.openxmlformats.org/officeDocument/2006/relationships/slide" Target="/ppt/slides/slide3.xml" Id="R4e631d1d92d64805" /><Relationship Type="http://schemas.openxmlformats.org/officeDocument/2006/relationships/slide" Target="/ppt/slides/slide4.xml" Id="R03925cc40c6b4a7f" /><Relationship Type="http://schemas.openxmlformats.org/officeDocument/2006/relationships/slide" Target="/ppt/slides/slide5.xml" Id="R048d3454f8ce44d0" /><Relationship Type="http://schemas.openxmlformats.org/officeDocument/2006/relationships/slide" Target="/ppt/slides/slide6.xml" Id="R1f2fc78c7d97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1a943fc6a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68debd264c81" /><Relationship Type="http://schemas.openxmlformats.org/officeDocument/2006/relationships/theme" Target="/ppt/slideMasters/theme/theme1.xml" Id="R782aaf5d5efd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868debd26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c8ac815f7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4ec97995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f69d492f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037e4f807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93422464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87f1fc8d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