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3f34294db049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bd2124c3da4701"/>
  </p:sldMasterIdLst>
  <p:sldIdLst>
    <p:sldId xmlns:r="http://schemas.openxmlformats.org/officeDocument/2006/relationships" id="256" r:id="R1a5bbbfffb6c4fa8"/>
    <p:sldId xmlns:r="http://schemas.openxmlformats.org/officeDocument/2006/relationships" id="257" r:id="R331b173687f14bfb"/>
    <p:sldId xmlns:r="http://schemas.openxmlformats.org/officeDocument/2006/relationships" id="258" r:id="R2a869efbd2454ccd"/>
    <p:sldId xmlns:r="http://schemas.openxmlformats.org/officeDocument/2006/relationships" id="259" r:id="R4ece93073f9e4d53"/>
    <p:sldId xmlns:r="http://schemas.openxmlformats.org/officeDocument/2006/relationships" id="260" r:id="R7bd2c814924a4112"/>
    <p:sldId xmlns:r="http://schemas.openxmlformats.org/officeDocument/2006/relationships" id="261" r:id="R077e4be3f8074f4c"/>
    <p:sldId xmlns:r="http://schemas.openxmlformats.org/officeDocument/2006/relationships" id="262" r:id="Rf6f1a475514c45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bd2124c3da4701" /><Relationship Type="http://schemas.openxmlformats.org/officeDocument/2006/relationships/slide" Target="/ppt/slides/slide1.xml" Id="R1a5bbbfffb6c4fa8" /><Relationship Type="http://schemas.openxmlformats.org/officeDocument/2006/relationships/slide" Target="/ppt/slides/slide2.xml" Id="R331b173687f14bfb" /><Relationship Type="http://schemas.openxmlformats.org/officeDocument/2006/relationships/slide" Target="/ppt/slides/slide3.xml" Id="R2a869efbd2454ccd" /><Relationship Type="http://schemas.openxmlformats.org/officeDocument/2006/relationships/slide" Target="/ppt/slides/slide4.xml" Id="R4ece93073f9e4d53" /><Relationship Type="http://schemas.openxmlformats.org/officeDocument/2006/relationships/slide" Target="/ppt/slides/slide5.xml" Id="R7bd2c814924a4112" /><Relationship Type="http://schemas.openxmlformats.org/officeDocument/2006/relationships/slide" Target="/ppt/slides/slide6.xml" Id="R077e4be3f8074f4c" /><Relationship Type="http://schemas.openxmlformats.org/officeDocument/2006/relationships/slide" Target="/ppt/slides/slide7.xml" Id="Rf6f1a475514c45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99eb70352b43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485bb1e4c4532" /><Relationship Type="http://schemas.openxmlformats.org/officeDocument/2006/relationships/theme" Target="/ppt/slideMasters/theme/theme1.xml" Id="Ra9a00732883747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b485bb1e4c45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3ecd4018544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39d6071a348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e31c0f0bf41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a86b827dd40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5f11e3a934b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acbef160b4e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a39f44bde4b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GRUBESAND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GRUBESAND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1 030 770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−251 626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786 989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12 794 658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17 652 583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MONG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MONG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LIE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LIE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GRUBESAND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Grubesandveien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3234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97 85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morten.lie@netcom.no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979 431 864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GRUBESAND AS</a:t>
            </a:r>
          </a:p>
        </p:txBody>
      </p:sp>
    </p:spTree>
  </p:cSld>
  <p:clrMapOvr>
    <a:masterClrMapping xmlns:a="http://schemas.openxmlformats.org/drawingml/2006/main"/>
  </p:clrMapOvr>
</p:sld>
</file>