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150dce670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b9ff827bd4448"/>
  </p:sldMasterIdLst>
  <p:sldIdLst>
    <p:sldId xmlns:r="http://schemas.openxmlformats.org/officeDocument/2006/relationships" id="256" r:id="Rb96a08762e004849"/>
    <p:sldId xmlns:r="http://schemas.openxmlformats.org/officeDocument/2006/relationships" id="257" r:id="R6972abacdafd4113"/>
    <p:sldId xmlns:r="http://schemas.openxmlformats.org/officeDocument/2006/relationships" id="258" r:id="Rd441fc87c25f4236"/>
    <p:sldId xmlns:r="http://schemas.openxmlformats.org/officeDocument/2006/relationships" id="259" r:id="R085fcb84fd294356"/>
    <p:sldId xmlns:r="http://schemas.openxmlformats.org/officeDocument/2006/relationships" id="260" r:id="R905a397f03ff4d62"/>
    <p:sldId xmlns:r="http://schemas.openxmlformats.org/officeDocument/2006/relationships" id="261" r:id="Rd53c11d92cdf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b9ff827bd4448" /><Relationship Type="http://schemas.openxmlformats.org/officeDocument/2006/relationships/slide" Target="/ppt/slides/slide1.xml" Id="Rb96a08762e004849" /><Relationship Type="http://schemas.openxmlformats.org/officeDocument/2006/relationships/slide" Target="/ppt/slides/slide2.xml" Id="R6972abacdafd4113" /><Relationship Type="http://schemas.openxmlformats.org/officeDocument/2006/relationships/slide" Target="/ppt/slides/slide3.xml" Id="Rd441fc87c25f4236" /><Relationship Type="http://schemas.openxmlformats.org/officeDocument/2006/relationships/slide" Target="/ppt/slides/slide4.xml" Id="R085fcb84fd294356" /><Relationship Type="http://schemas.openxmlformats.org/officeDocument/2006/relationships/slide" Target="/ppt/slides/slide5.xml" Id="R905a397f03ff4d62" /><Relationship Type="http://schemas.openxmlformats.org/officeDocument/2006/relationships/slide" Target="/ppt/slides/slide6.xml" Id="Rd53c11d92cdf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2e6739586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ca725ef647ce" /><Relationship Type="http://schemas.openxmlformats.org/officeDocument/2006/relationships/theme" Target="/ppt/slideMasters/theme/theme1.xml" Id="Raaf556cebe34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1ca725ef6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7562da01e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0a04447be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145ecb7c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aa216a7eb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28d397a8c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745c10dca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