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1ed629c2b640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71032705fe4bf8"/>
  </p:sldMasterIdLst>
  <p:sldIdLst>
    <p:sldId xmlns:r="http://schemas.openxmlformats.org/officeDocument/2006/relationships" id="256" r:id="R8dabb93f94334b5c"/>
    <p:sldId xmlns:r="http://schemas.openxmlformats.org/officeDocument/2006/relationships" id="257" r:id="R17d638c74de94062"/>
    <p:sldId xmlns:r="http://schemas.openxmlformats.org/officeDocument/2006/relationships" id="258" r:id="Rc02006c0f6df46d6"/>
    <p:sldId xmlns:r="http://schemas.openxmlformats.org/officeDocument/2006/relationships" id="259" r:id="Rc192173e22f74b5a"/>
    <p:sldId xmlns:r="http://schemas.openxmlformats.org/officeDocument/2006/relationships" id="260" r:id="Rd606c6be81e14b2a"/>
    <p:sldId xmlns:r="http://schemas.openxmlformats.org/officeDocument/2006/relationships" id="261" r:id="Rb08f712bcbd949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71032705fe4bf8" /><Relationship Type="http://schemas.openxmlformats.org/officeDocument/2006/relationships/slide" Target="/ppt/slides/slide1.xml" Id="R8dabb93f94334b5c" /><Relationship Type="http://schemas.openxmlformats.org/officeDocument/2006/relationships/slide" Target="/ppt/slides/slide2.xml" Id="R17d638c74de94062" /><Relationship Type="http://schemas.openxmlformats.org/officeDocument/2006/relationships/slide" Target="/ppt/slides/slide3.xml" Id="Rc02006c0f6df46d6" /><Relationship Type="http://schemas.openxmlformats.org/officeDocument/2006/relationships/slide" Target="/ppt/slides/slide4.xml" Id="Rc192173e22f74b5a" /><Relationship Type="http://schemas.openxmlformats.org/officeDocument/2006/relationships/slide" Target="/ppt/slides/slide5.xml" Id="Rd606c6be81e14b2a" /><Relationship Type="http://schemas.openxmlformats.org/officeDocument/2006/relationships/slide" Target="/ppt/slides/slide6.xml" Id="Rb08f712bcbd949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818dab78b04f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4846c311849b9" /><Relationship Type="http://schemas.openxmlformats.org/officeDocument/2006/relationships/theme" Target="/ppt/slideMasters/theme/theme1.xml" Id="Rddd9cfa6b49d4f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54846c311849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3206b373a46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e16e4322e45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e6212806640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da9fefe7a4a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d381ba8a143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3826e0b7f46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SPAREBANK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SKUE SPAREBANK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SKAGERRAK SPAREBANK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SPAREBANK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SPAREBANK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979 319 568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