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c42370057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cc790da97446d7"/>
  </p:sldMasterIdLst>
  <p:sldIdLst>
    <p:sldId xmlns:r="http://schemas.openxmlformats.org/officeDocument/2006/relationships" id="256" r:id="R110e3909a0e54782"/>
    <p:sldId xmlns:r="http://schemas.openxmlformats.org/officeDocument/2006/relationships" id="257" r:id="R97cffa05a8be4ab4"/>
    <p:sldId xmlns:r="http://schemas.openxmlformats.org/officeDocument/2006/relationships" id="258" r:id="Rdf9a3a559e9346e6"/>
    <p:sldId xmlns:r="http://schemas.openxmlformats.org/officeDocument/2006/relationships" id="259" r:id="Re4d11c704afd4de8"/>
    <p:sldId xmlns:r="http://schemas.openxmlformats.org/officeDocument/2006/relationships" id="260" r:id="R9a448e08f70e47c7"/>
    <p:sldId xmlns:r="http://schemas.openxmlformats.org/officeDocument/2006/relationships" id="261" r:id="Rfd3f704771cc478d"/>
    <p:sldId xmlns:r="http://schemas.openxmlformats.org/officeDocument/2006/relationships" id="262" r:id="R513819378aa640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c790da97446d7" /><Relationship Type="http://schemas.openxmlformats.org/officeDocument/2006/relationships/slide" Target="/ppt/slides/slide1.xml" Id="R110e3909a0e54782" /><Relationship Type="http://schemas.openxmlformats.org/officeDocument/2006/relationships/slide" Target="/ppt/slides/slide2.xml" Id="R97cffa05a8be4ab4" /><Relationship Type="http://schemas.openxmlformats.org/officeDocument/2006/relationships/slide" Target="/ppt/slides/slide3.xml" Id="Rdf9a3a559e9346e6" /><Relationship Type="http://schemas.openxmlformats.org/officeDocument/2006/relationships/slide" Target="/ppt/slides/slide4.xml" Id="Re4d11c704afd4de8" /><Relationship Type="http://schemas.openxmlformats.org/officeDocument/2006/relationships/slide" Target="/ppt/slides/slide5.xml" Id="R9a448e08f70e47c7" /><Relationship Type="http://schemas.openxmlformats.org/officeDocument/2006/relationships/slide" Target="/ppt/slides/slide6.xml" Id="Rfd3f704771cc478d" /><Relationship Type="http://schemas.openxmlformats.org/officeDocument/2006/relationships/slide" Target="/ppt/slides/slide7.xml" Id="R513819378aa640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284040a3b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51bf28b24d88" /><Relationship Type="http://schemas.openxmlformats.org/officeDocument/2006/relationships/theme" Target="/ppt/slideMasters/theme/theme1.xml" Id="R14c81c0a50a4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a51bf28b2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c5d413caf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cb4b4d0dd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7c50284c0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b04626634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6708b343e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5d34071a1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d8e9a70d2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