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99dd8c2ed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1b21cbe45462b"/>
  </p:sldMasterIdLst>
  <p:sldIdLst>
    <p:sldId xmlns:r="http://schemas.openxmlformats.org/officeDocument/2006/relationships" id="256" r:id="Rffc05138a34b4d34"/>
    <p:sldId xmlns:r="http://schemas.openxmlformats.org/officeDocument/2006/relationships" id="257" r:id="R7c701f6209544d0f"/>
    <p:sldId xmlns:r="http://schemas.openxmlformats.org/officeDocument/2006/relationships" id="258" r:id="R1c59c360e6e9427b"/>
    <p:sldId xmlns:r="http://schemas.openxmlformats.org/officeDocument/2006/relationships" id="259" r:id="R2cff0726f1ed401e"/>
    <p:sldId xmlns:r="http://schemas.openxmlformats.org/officeDocument/2006/relationships" id="260" r:id="Rd8f67ad7d1e24655"/>
    <p:sldId xmlns:r="http://schemas.openxmlformats.org/officeDocument/2006/relationships" id="261" r:id="Rb63b30d94a7f402b"/>
    <p:sldId xmlns:r="http://schemas.openxmlformats.org/officeDocument/2006/relationships" id="262" r:id="R3e49db9e5e7d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1b21cbe45462b" /><Relationship Type="http://schemas.openxmlformats.org/officeDocument/2006/relationships/slide" Target="/ppt/slides/slide1.xml" Id="Rffc05138a34b4d34" /><Relationship Type="http://schemas.openxmlformats.org/officeDocument/2006/relationships/slide" Target="/ppt/slides/slide2.xml" Id="R7c701f6209544d0f" /><Relationship Type="http://schemas.openxmlformats.org/officeDocument/2006/relationships/slide" Target="/ppt/slides/slide3.xml" Id="R1c59c360e6e9427b" /><Relationship Type="http://schemas.openxmlformats.org/officeDocument/2006/relationships/slide" Target="/ppt/slides/slide4.xml" Id="R2cff0726f1ed401e" /><Relationship Type="http://schemas.openxmlformats.org/officeDocument/2006/relationships/slide" Target="/ppt/slides/slide5.xml" Id="Rd8f67ad7d1e24655" /><Relationship Type="http://schemas.openxmlformats.org/officeDocument/2006/relationships/slide" Target="/ppt/slides/slide6.xml" Id="Rb63b30d94a7f402b" /><Relationship Type="http://schemas.openxmlformats.org/officeDocument/2006/relationships/slide" Target="/ppt/slides/slide7.xml" Id="R3e49db9e5e7d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1f14776e7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8b32ae2b54847" /><Relationship Type="http://schemas.openxmlformats.org/officeDocument/2006/relationships/theme" Target="/ppt/slideMasters/theme/theme1.xml" Id="R040caead3ba0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8b32ae2b5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d0eadb4b8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e6d87ef93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e2e1de5a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914bb74d4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476141a84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f0cc8d514e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f88c49ce3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