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afc73fcf9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0eeef643a43bc"/>
  </p:sldMasterIdLst>
  <p:sldIdLst>
    <p:sldId xmlns:r="http://schemas.openxmlformats.org/officeDocument/2006/relationships" id="256" r:id="R016d0664f98a4d5d"/>
    <p:sldId xmlns:r="http://schemas.openxmlformats.org/officeDocument/2006/relationships" id="257" r:id="R79e57b19c1cf4272"/>
    <p:sldId xmlns:r="http://schemas.openxmlformats.org/officeDocument/2006/relationships" id="258" r:id="R259154471fd449bd"/>
    <p:sldId xmlns:r="http://schemas.openxmlformats.org/officeDocument/2006/relationships" id="259" r:id="R053a07aff4404968"/>
    <p:sldId xmlns:r="http://schemas.openxmlformats.org/officeDocument/2006/relationships" id="260" r:id="R998bb15046bb4bc3"/>
    <p:sldId xmlns:r="http://schemas.openxmlformats.org/officeDocument/2006/relationships" id="261" r:id="R05dcbf46f09648bd"/>
    <p:sldId xmlns:r="http://schemas.openxmlformats.org/officeDocument/2006/relationships" id="262" r:id="R33f040fb6269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0eeef643a43bc" /><Relationship Type="http://schemas.openxmlformats.org/officeDocument/2006/relationships/slide" Target="/ppt/slides/slide1.xml" Id="R016d0664f98a4d5d" /><Relationship Type="http://schemas.openxmlformats.org/officeDocument/2006/relationships/slide" Target="/ppt/slides/slide2.xml" Id="R79e57b19c1cf4272" /><Relationship Type="http://schemas.openxmlformats.org/officeDocument/2006/relationships/slide" Target="/ppt/slides/slide3.xml" Id="R259154471fd449bd" /><Relationship Type="http://schemas.openxmlformats.org/officeDocument/2006/relationships/slide" Target="/ppt/slides/slide4.xml" Id="R053a07aff4404968" /><Relationship Type="http://schemas.openxmlformats.org/officeDocument/2006/relationships/slide" Target="/ppt/slides/slide5.xml" Id="R998bb15046bb4bc3" /><Relationship Type="http://schemas.openxmlformats.org/officeDocument/2006/relationships/slide" Target="/ppt/slides/slide6.xml" Id="R05dcbf46f09648bd" /><Relationship Type="http://schemas.openxmlformats.org/officeDocument/2006/relationships/slide" Target="/ppt/slides/slide7.xml" Id="R33f040fb6269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2b1365067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e7bceccb841c2" /><Relationship Type="http://schemas.openxmlformats.org/officeDocument/2006/relationships/theme" Target="/ppt/slideMasters/theme/theme1.xml" Id="Rff4ae0886e6e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e7bceccb8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30b6c7f60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a17239a8a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331cf0489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d6c6ba72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e88e0bbf1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36ed02d9c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3c9b6274c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MORK MØBLER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MØBLER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15 628 968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30 666 806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65 013 245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JOHAN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Fiskekroken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0139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45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979 217 706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