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b9a7fe7cd94e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5eaffcdab14c40"/>
  </p:sldMasterIdLst>
  <p:sldIdLst>
    <p:sldId xmlns:r="http://schemas.openxmlformats.org/officeDocument/2006/relationships" id="256" r:id="R6ebe2a424d2b46fd"/>
    <p:sldId xmlns:r="http://schemas.openxmlformats.org/officeDocument/2006/relationships" id="257" r:id="Rf76abb68d84947e8"/>
    <p:sldId xmlns:r="http://schemas.openxmlformats.org/officeDocument/2006/relationships" id="258" r:id="R51013d8925f54050"/>
    <p:sldId xmlns:r="http://schemas.openxmlformats.org/officeDocument/2006/relationships" id="259" r:id="R2266ed82f52f4fc7"/>
    <p:sldId xmlns:r="http://schemas.openxmlformats.org/officeDocument/2006/relationships" id="260" r:id="R5f030f2d393c4438"/>
    <p:sldId xmlns:r="http://schemas.openxmlformats.org/officeDocument/2006/relationships" id="261" r:id="Rdd6b26717ae645f7"/>
    <p:sldId xmlns:r="http://schemas.openxmlformats.org/officeDocument/2006/relationships" id="262" r:id="R551207106fcd4a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5eaffcdab14c40" /><Relationship Type="http://schemas.openxmlformats.org/officeDocument/2006/relationships/slide" Target="/ppt/slides/slide1.xml" Id="R6ebe2a424d2b46fd" /><Relationship Type="http://schemas.openxmlformats.org/officeDocument/2006/relationships/slide" Target="/ppt/slides/slide2.xml" Id="Rf76abb68d84947e8" /><Relationship Type="http://schemas.openxmlformats.org/officeDocument/2006/relationships/slide" Target="/ppt/slides/slide3.xml" Id="R51013d8925f54050" /><Relationship Type="http://schemas.openxmlformats.org/officeDocument/2006/relationships/slide" Target="/ppt/slides/slide4.xml" Id="R2266ed82f52f4fc7" /><Relationship Type="http://schemas.openxmlformats.org/officeDocument/2006/relationships/slide" Target="/ppt/slides/slide5.xml" Id="R5f030f2d393c4438" /><Relationship Type="http://schemas.openxmlformats.org/officeDocument/2006/relationships/slide" Target="/ppt/slides/slide6.xml" Id="Rdd6b26717ae645f7" /><Relationship Type="http://schemas.openxmlformats.org/officeDocument/2006/relationships/slide" Target="/ppt/slides/slide7.xml" Id="R551207106fcd4a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b347a9f09645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5731f390348b3" /><Relationship Type="http://schemas.openxmlformats.org/officeDocument/2006/relationships/theme" Target="/ppt/slideMasters/theme/theme1.xml" Id="Rfa93c18773d448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75731f390348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885ef8c8740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a22ec5d3449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8fea0602e4c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3cd758ec24b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281ca875449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12e6c20c34e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58b8f0f384b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BYGDABUA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BYGDABUA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BYGDABUA AS ble etablert [år] og holder til i Fiksdal.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BYGDABUA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BYGDABUA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BYGDABUA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8 844 321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503 324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2 007 138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BYGDABUA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KÅRE MARKEN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 NEDAL MARKEN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BYGDABUA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6394 Fiksdal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979 171 684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BYGDABUA AS</a:t>
            </a:r>
          </a:p>
        </p:txBody>
      </p:sp>
    </p:spTree>
  </p:cSld>
  <p:clrMapOvr>
    <a:masterClrMapping xmlns:a="http://schemas.openxmlformats.org/drawingml/2006/main"/>
  </p:clrMapOvr>
</p:sld>
</file>