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7319b5a2b7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f5038af3924dba"/>
  </p:sldMasterIdLst>
  <p:sldIdLst>
    <p:sldId xmlns:r="http://schemas.openxmlformats.org/officeDocument/2006/relationships" id="256" r:id="R6983104ed4454bf1"/>
    <p:sldId xmlns:r="http://schemas.openxmlformats.org/officeDocument/2006/relationships" id="257" r:id="R58c3276737d344e7"/>
    <p:sldId xmlns:r="http://schemas.openxmlformats.org/officeDocument/2006/relationships" id="258" r:id="Rf7708f80486a47a3"/>
    <p:sldId xmlns:r="http://schemas.openxmlformats.org/officeDocument/2006/relationships" id="259" r:id="Re2640cb2899f471c"/>
    <p:sldId xmlns:r="http://schemas.openxmlformats.org/officeDocument/2006/relationships" id="260" r:id="R1ad0140e468b4d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f5038af3924dba" /><Relationship Type="http://schemas.openxmlformats.org/officeDocument/2006/relationships/slide" Target="/ppt/slides/slide1.xml" Id="R6983104ed4454bf1" /><Relationship Type="http://schemas.openxmlformats.org/officeDocument/2006/relationships/slide" Target="/ppt/slides/slide2.xml" Id="R58c3276737d344e7" /><Relationship Type="http://schemas.openxmlformats.org/officeDocument/2006/relationships/slide" Target="/ppt/slides/slide3.xml" Id="Rf7708f80486a47a3" /><Relationship Type="http://schemas.openxmlformats.org/officeDocument/2006/relationships/slide" Target="/ppt/slides/slide4.xml" Id="Re2640cb2899f471c" /><Relationship Type="http://schemas.openxmlformats.org/officeDocument/2006/relationships/slide" Target="/ppt/slides/slide5.xml" Id="R1ad0140e468b4d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3458bcbe5f43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2e9808ab254808" /><Relationship Type="http://schemas.openxmlformats.org/officeDocument/2006/relationships/theme" Target="/ppt/slideMasters/theme/theme1.xml" Id="Rba7513e5ac9341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2e9808ab2548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039982e154f7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d0ba8f819048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5821fabc394a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7a137a6c74d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ca45c77452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BARENTS VANNA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BARENTS VANNA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979 124 708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BARENTS VANNA AS</a:t>
            </a:r>
          </a:p>
        </p:txBody>
      </p:sp>
    </p:spTree>
  </p:cSld>
  <p:clrMapOvr>
    <a:masterClrMapping xmlns:a="http://schemas.openxmlformats.org/drawingml/2006/main"/>
  </p:clrMapOvr>
</p:sld>
</file>