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9d05eaa56c49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327e54569a4dae"/>
  </p:sldMasterIdLst>
  <p:sldIdLst>
    <p:sldId xmlns:r="http://schemas.openxmlformats.org/officeDocument/2006/relationships" id="256" r:id="R10fcc264f55d4bf5"/>
    <p:sldId xmlns:r="http://schemas.openxmlformats.org/officeDocument/2006/relationships" id="257" r:id="R42384b8cba39416f"/>
    <p:sldId xmlns:r="http://schemas.openxmlformats.org/officeDocument/2006/relationships" id="258" r:id="R139a080d1faf4a06"/>
    <p:sldId xmlns:r="http://schemas.openxmlformats.org/officeDocument/2006/relationships" id="259" r:id="R258b6abb983f4f4c"/>
    <p:sldId xmlns:r="http://schemas.openxmlformats.org/officeDocument/2006/relationships" id="260" r:id="R0e0b70bbf3bb4def"/>
    <p:sldId xmlns:r="http://schemas.openxmlformats.org/officeDocument/2006/relationships" id="261" r:id="Rf07a4dd2fa694b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327e54569a4dae" /><Relationship Type="http://schemas.openxmlformats.org/officeDocument/2006/relationships/slide" Target="/ppt/slides/slide1.xml" Id="R10fcc264f55d4bf5" /><Relationship Type="http://schemas.openxmlformats.org/officeDocument/2006/relationships/slide" Target="/ppt/slides/slide2.xml" Id="R42384b8cba39416f" /><Relationship Type="http://schemas.openxmlformats.org/officeDocument/2006/relationships/slide" Target="/ppt/slides/slide3.xml" Id="R139a080d1faf4a06" /><Relationship Type="http://schemas.openxmlformats.org/officeDocument/2006/relationships/slide" Target="/ppt/slides/slide4.xml" Id="R258b6abb983f4f4c" /><Relationship Type="http://schemas.openxmlformats.org/officeDocument/2006/relationships/slide" Target="/ppt/slides/slide5.xml" Id="R0e0b70bbf3bb4def" /><Relationship Type="http://schemas.openxmlformats.org/officeDocument/2006/relationships/slide" Target="/ppt/slides/slide6.xml" Id="Rf07a4dd2fa694b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62cee7b4346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ac2529da94447" /><Relationship Type="http://schemas.openxmlformats.org/officeDocument/2006/relationships/theme" Target="/ppt/slideMasters/theme/theme1.xml" Id="Re2f230e1dd6348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ac2529da944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7561e0d4849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4310ca88846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88aa9addf49d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d502c36644a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637ead21d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848ee566c40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