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ccebd8a3864f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37f3847aee4b10"/>
  </p:sldMasterIdLst>
  <p:sldIdLst>
    <p:sldId xmlns:r="http://schemas.openxmlformats.org/officeDocument/2006/relationships" id="256" r:id="R740cdca21d2a4c03"/>
    <p:sldId xmlns:r="http://schemas.openxmlformats.org/officeDocument/2006/relationships" id="257" r:id="Rc97a73f3de7c44a3"/>
    <p:sldId xmlns:r="http://schemas.openxmlformats.org/officeDocument/2006/relationships" id="258" r:id="Ra7762f04a7e44d7b"/>
    <p:sldId xmlns:r="http://schemas.openxmlformats.org/officeDocument/2006/relationships" id="259" r:id="R4d8292ac41ad4f76"/>
    <p:sldId xmlns:r="http://schemas.openxmlformats.org/officeDocument/2006/relationships" id="260" r:id="R6abf16d2a1374268"/>
    <p:sldId xmlns:r="http://schemas.openxmlformats.org/officeDocument/2006/relationships" id="261" r:id="R22990ee2eae54525"/>
    <p:sldId xmlns:r="http://schemas.openxmlformats.org/officeDocument/2006/relationships" id="262" r:id="Rd7ae1bca6c8747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37f3847aee4b10" /><Relationship Type="http://schemas.openxmlformats.org/officeDocument/2006/relationships/slide" Target="/ppt/slides/slide1.xml" Id="R740cdca21d2a4c03" /><Relationship Type="http://schemas.openxmlformats.org/officeDocument/2006/relationships/slide" Target="/ppt/slides/slide2.xml" Id="Rc97a73f3de7c44a3" /><Relationship Type="http://schemas.openxmlformats.org/officeDocument/2006/relationships/slide" Target="/ppt/slides/slide3.xml" Id="Ra7762f04a7e44d7b" /><Relationship Type="http://schemas.openxmlformats.org/officeDocument/2006/relationships/slide" Target="/ppt/slides/slide4.xml" Id="R4d8292ac41ad4f76" /><Relationship Type="http://schemas.openxmlformats.org/officeDocument/2006/relationships/slide" Target="/ppt/slides/slide5.xml" Id="R6abf16d2a1374268" /><Relationship Type="http://schemas.openxmlformats.org/officeDocument/2006/relationships/slide" Target="/ppt/slides/slide6.xml" Id="R22990ee2eae54525" /><Relationship Type="http://schemas.openxmlformats.org/officeDocument/2006/relationships/slide" Target="/ppt/slides/slide7.xml" Id="Rd7ae1bca6c8747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907ea76654e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07c6039104115" /><Relationship Type="http://schemas.openxmlformats.org/officeDocument/2006/relationships/theme" Target="/ppt/slideMasters/theme/theme1.xml" Id="R11383c9140ce46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07c60391041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9feb355f24b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b35d5313642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858570fec4a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af2d7a2be4d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f8f70b1f34a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8cf42f8464d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7630637f244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JANSBERG 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JANSBERG FORRETNING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1 636 876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1 315 433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3 049 698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KIRSTEN EGGEN SEIM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INGULF INGE EGGEN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EGGEN  –  33,2 %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Gjennomfaret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23 54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k-eggse@online.no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978 693 431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