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97bdd8a9af4e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dc6057340341f0"/>
  </p:sldMasterIdLst>
  <p:sldIdLst>
    <p:sldId xmlns:r="http://schemas.openxmlformats.org/officeDocument/2006/relationships" id="256" r:id="Rb23d331cfdd14c7a"/>
    <p:sldId xmlns:r="http://schemas.openxmlformats.org/officeDocument/2006/relationships" id="257" r:id="R7cf1b61b1c3448bb"/>
    <p:sldId xmlns:r="http://schemas.openxmlformats.org/officeDocument/2006/relationships" id="258" r:id="R469deacf70104e23"/>
    <p:sldId xmlns:r="http://schemas.openxmlformats.org/officeDocument/2006/relationships" id="259" r:id="R33c255eeaa924584"/>
    <p:sldId xmlns:r="http://schemas.openxmlformats.org/officeDocument/2006/relationships" id="260" r:id="Rb0fbffbaa3c2427b"/>
    <p:sldId xmlns:r="http://schemas.openxmlformats.org/officeDocument/2006/relationships" id="261" r:id="Ra7efbd1842974c58"/>
    <p:sldId xmlns:r="http://schemas.openxmlformats.org/officeDocument/2006/relationships" id="262" r:id="Rd4d5840434ac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dc6057340341f0" /><Relationship Type="http://schemas.openxmlformats.org/officeDocument/2006/relationships/slide" Target="/ppt/slides/slide1.xml" Id="Rb23d331cfdd14c7a" /><Relationship Type="http://schemas.openxmlformats.org/officeDocument/2006/relationships/slide" Target="/ppt/slides/slide2.xml" Id="R7cf1b61b1c3448bb" /><Relationship Type="http://schemas.openxmlformats.org/officeDocument/2006/relationships/slide" Target="/ppt/slides/slide3.xml" Id="R469deacf70104e23" /><Relationship Type="http://schemas.openxmlformats.org/officeDocument/2006/relationships/slide" Target="/ppt/slides/slide4.xml" Id="R33c255eeaa924584" /><Relationship Type="http://schemas.openxmlformats.org/officeDocument/2006/relationships/slide" Target="/ppt/slides/slide5.xml" Id="Rb0fbffbaa3c2427b" /><Relationship Type="http://schemas.openxmlformats.org/officeDocument/2006/relationships/slide" Target="/ppt/slides/slide6.xml" Id="Ra7efbd1842974c58" /><Relationship Type="http://schemas.openxmlformats.org/officeDocument/2006/relationships/slide" Target="/ppt/slides/slide7.xml" Id="Rd4d5840434ac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dca989b8d4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590d3ea7854642" /><Relationship Type="http://schemas.openxmlformats.org/officeDocument/2006/relationships/theme" Target="/ppt/slideMasters/theme/theme1.xml" Id="R6bc26c97c56c4a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590d3ea78546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0d0e36c0f48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fd6a5041b34a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a7bcdd5ee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6e3b573f049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9a86a3cc9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230f686cc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c31f0126946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RIISALLEEN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RIISALLEEN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39 125 324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157 596 638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158 464 145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AKSEL LUND SVINDAL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SIMEN LUND SVINDAL  –  44,8 %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OLAF SVINDAL  –  10,4 %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SLM Revisjon AS, 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87 42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978 687 415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RIISALLEEN INVEST AS</a:t>
            </a:r>
          </a:p>
        </p:txBody>
      </p:sp>
    </p:spTree>
  </p:cSld>
  <p:clrMapOvr>
    <a:masterClrMapping xmlns:a="http://schemas.openxmlformats.org/drawingml/2006/main"/>
  </p:clrMapOvr>
</p:sld>
</file>