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97cb1a97d5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d95ad4ab334b2b"/>
  </p:sldMasterIdLst>
  <p:sldIdLst>
    <p:sldId xmlns:r="http://schemas.openxmlformats.org/officeDocument/2006/relationships" id="256" r:id="R76fc246e3ef44e48"/>
    <p:sldId xmlns:r="http://schemas.openxmlformats.org/officeDocument/2006/relationships" id="257" r:id="R989b5e251ebf43f7"/>
    <p:sldId xmlns:r="http://schemas.openxmlformats.org/officeDocument/2006/relationships" id="258" r:id="Rbac3149525164b2d"/>
    <p:sldId xmlns:r="http://schemas.openxmlformats.org/officeDocument/2006/relationships" id="259" r:id="R3f5ab40e0a364577"/>
    <p:sldId xmlns:r="http://schemas.openxmlformats.org/officeDocument/2006/relationships" id="260" r:id="Rd4b97256756f4636"/>
    <p:sldId xmlns:r="http://schemas.openxmlformats.org/officeDocument/2006/relationships" id="261" r:id="R6d65f5bfb01b4f2b"/>
    <p:sldId xmlns:r="http://schemas.openxmlformats.org/officeDocument/2006/relationships" id="262" r:id="R4e8938759a254f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95ad4ab334b2b" /><Relationship Type="http://schemas.openxmlformats.org/officeDocument/2006/relationships/slide" Target="/ppt/slides/slide1.xml" Id="R76fc246e3ef44e48" /><Relationship Type="http://schemas.openxmlformats.org/officeDocument/2006/relationships/slide" Target="/ppt/slides/slide2.xml" Id="R989b5e251ebf43f7" /><Relationship Type="http://schemas.openxmlformats.org/officeDocument/2006/relationships/slide" Target="/ppt/slides/slide3.xml" Id="Rbac3149525164b2d" /><Relationship Type="http://schemas.openxmlformats.org/officeDocument/2006/relationships/slide" Target="/ppt/slides/slide4.xml" Id="R3f5ab40e0a364577" /><Relationship Type="http://schemas.openxmlformats.org/officeDocument/2006/relationships/slide" Target="/ppt/slides/slide5.xml" Id="Rd4b97256756f4636" /><Relationship Type="http://schemas.openxmlformats.org/officeDocument/2006/relationships/slide" Target="/ppt/slides/slide6.xml" Id="R6d65f5bfb01b4f2b" /><Relationship Type="http://schemas.openxmlformats.org/officeDocument/2006/relationships/slide" Target="/ppt/slides/slide7.xml" Id="R4e8938759a254f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16dee88014e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bfae923314612" /><Relationship Type="http://schemas.openxmlformats.org/officeDocument/2006/relationships/theme" Target="/ppt/slideMasters/theme/theme1.xml" Id="R2e17aa99dc6746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7bfae9233146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0db834caf4a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97ce6329146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7dd8c0d8d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3276a9a00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90f401a894d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5d9eb492248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854ae44084b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3 514 842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ESKIL SØRLI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SYLVIA GLADSØ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ANDERS SJØLI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40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978 685 188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