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ac9bd19c2942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9b1c92ed184eb5"/>
  </p:sldMasterIdLst>
  <p:sldIdLst>
    <p:sldId xmlns:r="http://schemas.openxmlformats.org/officeDocument/2006/relationships" id="256" r:id="Rd7b0a34072eb4f36"/>
    <p:sldId xmlns:r="http://schemas.openxmlformats.org/officeDocument/2006/relationships" id="257" r:id="Rdf0ad8d700874223"/>
    <p:sldId xmlns:r="http://schemas.openxmlformats.org/officeDocument/2006/relationships" id="258" r:id="R3b614b4f3fa74890"/>
    <p:sldId xmlns:r="http://schemas.openxmlformats.org/officeDocument/2006/relationships" id="259" r:id="R6b780d8d9fc6495b"/>
    <p:sldId xmlns:r="http://schemas.openxmlformats.org/officeDocument/2006/relationships" id="260" r:id="R92382bcdd9e349b1"/>
    <p:sldId xmlns:r="http://schemas.openxmlformats.org/officeDocument/2006/relationships" id="261" r:id="Ra0460347e9614002"/>
    <p:sldId xmlns:r="http://schemas.openxmlformats.org/officeDocument/2006/relationships" id="262" r:id="R5239c14e74984a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9b1c92ed184eb5" /><Relationship Type="http://schemas.openxmlformats.org/officeDocument/2006/relationships/slide" Target="/ppt/slides/slide1.xml" Id="Rd7b0a34072eb4f36" /><Relationship Type="http://schemas.openxmlformats.org/officeDocument/2006/relationships/slide" Target="/ppt/slides/slide2.xml" Id="Rdf0ad8d700874223" /><Relationship Type="http://schemas.openxmlformats.org/officeDocument/2006/relationships/slide" Target="/ppt/slides/slide3.xml" Id="R3b614b4f3fa74890" /><Relationship Type="http://schemas.openxmlformats.org/officeDocument/2006/relationships/slide" Target="/ppt/slides/slide4.xml" Id="R6b780d8d9fc6495b" /><Relationship Type="http://schemas.openxmlformats.org/officeDocument/2006/relationships/slide" Target="/ppt/slides/slide5.xml" Id="R92382bcdd9e349b1" /><Relationship Type="http://schemas.openxmlformats.org/officeDocument/2006/relationships/slide" Target="/ppt/slides/slide6.xml" Id="Ra0460347e9614002" /><Relationship Type="http://schemas.openxmlformats.org/officeDocument/2006/relationships/slide" Target="/ppt/slides/slide7.xml" Id="R5239c14e74984a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965c219a1640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2054d80be4fd9" /><Relationship Type="http://schemas.openxmlformats.org/officeDocument/2006/relationships/theme" Target="/ppt/slideMasters/theme/theme1.xml" Id="R194184b96b1845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12054d80be4f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4b9d95df849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55acc71dd48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f3fd0a19d48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3e7d7036f41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a8516411a43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291e053cb49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45cfd37e345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GALGUFTEN BETONGPUMPING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GALGUFTEN BETONGPUMPING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9 984 733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412 963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8 568 026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9 849 555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MORTEN GALGUFTEN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SØRGAARD GALGUFTEN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978 669 921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